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4"/>
  </p:sldMasterIdLst>
  <p:notesMasterIdLst>
    <p:notesMasterId r:id="rId23"/>
  </p:notesMasterIdLst>
  <p:handoutMasterIdLst>
    <p:handoutMasterId r:id="rId24"/>
  </p:handoutMasterIdLst>
  <p:sldIdLst>
    <p:sldId id="360" r:id="rId5"/>
    <p:sldId id="368" r:id="rId6"/>
    <p:sldId id="381" r:id="rId7"/>
    <p:sldId id="383" r:id="rId8"/>
    <p:sldId id="384" r:id="rId9"/>
    <p:sldId id="385" r:id="rId10"/>
    <p:sldId id="369" r:id="rId11"/>
    <p:sldId id="372" r:id="rId12"/>
    <p:sldId id="365" r:id="rId13"/>
    <p:sldId id="265" r:id="rId14"/>
    <p:sldId id="370" r:id="rId15"/>
    <p:sldId id="374" r:id="rId16"/>
    <p:sldId id="373" r:id="rId17"/>
    <p:sldId id="375" r:id="rId18"/>
    <p:sldId id="380" r:id="rId19"/>
    <p:sldId id="379" r:id="rId20"/>
    <p:sldId id="386" r:id="rId21"/>
    <p:sldId id="32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71EC5-CAE7-4734-AF15-D7F9AA489F5D}" v="655" dt="2024-05-20T04:44:52.715"/>
    <p1510:client id="{D2454884-1396-4098-A5C9-25A43DE8E3CF}" v="512" dt="2024-05-20T04:44:52.659"/>
    <p1510:client id="{F6F16A80-0AFE-4E2A-9EB9-358F12CEE036}" v="10" dt="2024-05-20T04:38:30.078"/>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5/25/2024</a:t>
            </a:fld>
            <a:endParaRPr lang="en-US"/>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5/25/2024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a:t>
            </a:fld>
            <a:endParaRPr lang="en-US"/>
          </a:p>
        </p:txBody>
      </p:sp>
    </p:spTree>
    <p:extLst>
      <p:ext uri="{BB962C8B-B14F-4D97-AF65-F5344CB8AC3E}">
        <p14:creationId xmlns:p14="http://schemas.microsoft.com/office/powerpoint/2010/main" val="183667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9</a:t>
            </a:fld>
            <a:endParaRPr lang="en-US"/>
          </a:p>
        </p:txBody>
      </p:sp>
    </p:spTree>
    <p:extLst>
      <p:ext uri="{BB962C8B-B14F-4D97-AF65-F5344CB8AC3E}">
        <p14:creationId xmlns:p14="http://schemas.microsoft.com/office/powerpoint/2010/main" val="889366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10</a:t>
            </a:fld>
            <a:endParaRPr lang="en-US"/>
          </a:p>
        </p:txBody>
      </p:sp>
    </p:spTree>
    <p:extLst>
      <p:ext uri="{BB962C8B-B14F-4D97-AF65-F5344CB8AC3E}">
        <p14:creationId xmlns:p14="http://schemas.microsoft.com/office/powerpoint/2010/main" val="197014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11</a:t>
            </a:fld>
            <a:endParaRPr lang="en-US"/>
          </a:p>
        </p:txBody>
      </p:sp>
    </p:spTree>
    <p:extLst>
      <p:ext uri="{BB962C8B-B14F-4D97-AF65-F5344CB8AC3E}">
        <p14:creationId xmlns:p14="http://schemas.microsoft.com/office/powerpoint/2010/main" val="174164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18</a:t>
            </a:fld>
            <a:endParaRPr lang="en-US"/>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jpe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5.png"/><Relationship Id="rId4" Type="http://schemas.openxmlformats.org/officeDocument/2006/relationships/image" Target="../media/image14.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1" y="0"/>
            <a:ext cx="3496423"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 name="Title 1"/>
          <p:cNvSpPr>
            <a:spLocks noGrp="1"/>
          </p:cNvSpPr>
          <p:nvPr>
            <p:ph type="ctrTitle"/>
          </p:nvPr>
        </p:nvSpPr>
        <p:spPr>
          <a:xfrm>
            <a:off x="4654297" y="1346270"/>
            <a:ext cx="7060135" cy="3285207"/>
          </a:xfrm>
        </p:spPr>
        <p:txBody>
          <a:bodyPr anchor="b">
            <a:noAutofit/>
          </a:bodyPr>
          <a:lstStyle>
            <a:lvl1pPr algn="l">
              <a:lnSpc>
                <a:spcPct val="120000"/>
              </a:lnSpc>
              <a:defRPr sz="40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1800" baseline="0">
                <a:solidFill>
                  <a:schemeClr val="tx1">
                    <a:lumMod val="85000"/>
                    <a:lumOff val="1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6" y="617415"/>
            <a:ext cx="7123723" cy="457200"/>
          </a:xfrm>
        </p:spPr>
        <p:txBody>
          <a:bodyPr/>
          <a:lstStyle>
            <a:lvl1pPr algn="l">
              <a:defRPr/>
            </a:lvl1pPr>
          </a:lstStyle>
          <a:p>
            <a:r>
              <a:rPr lang="en-US"/>
              <a:t>2/3/20XX</a:t>
            </a:r>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6" y="6170490"/>
            <a:ext cx="5588349" cy="457200"/>
          </a:xfrm>
        </p:spPr>
        <p:txBody>
          <a:bodyPr/>
          <a:lstStyle/>
          <a:p>
            <a:pPr algn="ctr"/>
            <a:r>
              <a:rPr lang="en-US"/>
              <a:t>Presentation Title</a:t>
            </a:r>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1" y="0"/>
            <a:ext cx="2536435"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58414176"/>
      </p:ext>
    </p:extLst>
  </p:cSld>
  <p:clrMapOvr>
    <a:masterClrMapping/>
  </p:clrMapOvr>
  <p:hf sldNum="0" hdr="0" ftr="0" dt="0"/>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r>
              <a:rPr lang="en-US"/>
              <a:t>2/3/20XX</a:t>
            </a:r>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pPr algn="ctr"/>
            <a:r>
              <a:rPr lang="en-US"/>
              <a:t>Presentation Title</a:t>
            </a:r>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914510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7"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1"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6" y="6296617"/>
            <a:ext cx="2505996" cy="365125"/>
          </a:xfrm>
        </p:spPr>
        <p:txBody>
          <a:bodyPr/>
          <a:lstStyle/>
          <a:p>
            <a:r>
              <a:rPr lang="en-US"/>
              <a:t>2/3/20XX</a:t>
            </a:r>
          </a:p>
        </p:txBody>
      </p:sp>
      <p:sp>
        <p:nvSpPr>
          <p:cNvPr id="5" name="Footer Placeholder 4"/>
          <p:cNvSpPr>
            <a:spLocks noGrp="1"/>
          </p:cNvSpPr>
          <p:nvPr>
            <p:ph type="ftr" sz="quarter" idx="11"/>
          </p:nvPr>
        </p:nvSpPr>
        <p:spPr>
          <a:xfrm>
            <a:off x="2933701" y="6296617"/>
            <a:ext cx="5959577" cy="365125"/>
          </a:xfrm>
        </p:spPr>
        <p:txBody>
          <a:bodyPr/>
          <a:lstStyle/>
          <a:p>
            <a:pPr algn="ctr"/>
            <a:r>
              <a:rPr lang="en-US"/>
              <a:t>Presentation Title</a:t>
            </a:r>
          </a:p>
        </p:txBody>
      </p:sp>
      <p:sp>
        <p:nvSpPr>
          <p:cNvPr id="6" name="Slide Number Placeholder 5"/>
          <p:cNvSpPr>
            <a:spLocks noGrp="1"/>
          </p:cNvSpPr>
          <p:nvPr>
            <p:ph type="sldNum" sz="quarter" idx="12"/>
          </p:nvPr>
        </p:nvSpPr>
        <p:spPr>
          <a:xfrm rot="5400000">
            <a:off x="8734644" y="2853202"/>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3" y="571504"/>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7845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200"/>
            </a:lvl1pPr>
          </a:lstStyle>
          <a:p>
            <a:r>
              <a:rPr lang="en-US"/>
              <a:t>Click icon to add picture</a:t>
            </a:r>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hasCustomPrompt="1"/>
          </p:nvPr>
        </p:nvSpPr>
        <p:spPr>
          <a:xfrm>
            <a:off x="1393373"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3600" b="1" spc="0" baseline="0" dirty="0">
                <a:solidFill>
                  <a:schemeClr val="tx1">
                    <a:lumMod val="75000"/>
                    <a:lumOff val="25000"/>
                  </a:schemeClr>
                </a:solidFill>
                <a:latin typeface="+mn-lt"/>
                <a:ea typeface="+mn-ea"/>
                <a:cs typeface="+mn-cs"/>
              </a:defRPr>
            </a:lvl1pPr>
          </a:lstStyle>
          <a:p>
            <a:pPr marL="0" lvl="0" algn="ctr"/>
            <a:r>
              <a:rPr lang="en-US" sz="3000">
                <a:solidFill>
                  <a:schemeClr val="tx1">
                    <a:lumMod val="75000"/>
                    <a:lumOff val="25000"/>
                  </a:schemeClr>
                </a:solidFill>
              </a:rPr>
              <a:t>Click to add title</a:t>
            </a:r>
          </a:p>
        </p:txBody>
      </p:sp>
      <p:sp>
        <p:nvSpPr>
          <p:cNvPr id="2" name="Freeform: Shape 1">
            <a:extLst>
              <a:ext uri="{FF2B5EF4-FFF2-40B4-BE49-F238E27FC236}">
                <a16:creationId xmlns:a16="http://schemas.microsoft.com/office/drawing/2014/main" id="{6DC62D05-8038-E141-9539-6BB79F592B5D}"/>
              </a:ext>
              <a:ext uri="{C183D7F6-B498-43B3-948B-1728B52AA6E4}">
                <adec:decorative xmlns:adec="http://schemas.microsoft.com/office/drawing/2017/decorative" val="1"/>
              </a:ext>
            </a:extLst>
          </p:cNvPr>
          <p:cNvSpPr/>
          <p:nvPr userDrawn="1"/>
        </p:nvSpPr>
        <p:spPr>
          <a:xfrm rot="21300000" flipH="1">
            <a:off x="825196"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873387076"/>
      </p:ext>
    </p:extLst>
  </p:cSld>
  <p:clrMapOvr>
    <a:masterClrMapping/>
  </p:clrMapOvr>
  <p:extLst>
    <p:ext uri="{DCECCB84-F9BA-43D5-87BE-67443E8EF086}">
      <p15:sldGuideLst xmlns:p15="http://schemas.microsoft.com/office/powerpoint/2012/main">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818CF2B-9954-660F-DC90-3C71AD230F0F}"/>
              </a:ext>
              <a:ext uri="{C183D7F6-B498-43B3-948B-1728B52AA6E4}">
                <adec:decorative xmlns:adec="http://schemas.microsoft.com/office/drawing/2017/decorative" val="1"/>
              </a:ext>
            </a:extLst>
          </p:cNvPr>
          <p:cNvSpPr/>
          <p:nvPr userDrawn="1"/>
        </p:nvSpPr>
        <p:spPr>
          <a:xfrm>
            <a:off x="6381961" y="3374040"/>
            <a:ext cx="5810040" cy="3483963"/>
          </a:xfrm>
          <a:custGeom>
            <a:avLst/>
            <a:gdLst>
              <a:gd name="connsiteX0" fmla="*/ 2850823 w 5810040"/>
              <a:gd name="connsiteY0" fmla="*/ 209 h 3483963"/>
              <a:gd name="connsiteX1" fmla="*/ 4466116 w 5810040"/>
              <a:gd name="connsiteY1" fmla="*/ 613235 h 3483963"/>
              <a:gd name="connsiteX2" fmla="*/ 4816577 w 5810040"/>
              <a:gd name="connsiteY2" fmla="*/ 845572 h 3483963"/>
              <a:gd name="connsiteX3" fmla="*/ 5668539 w 5810040"/>
              <a:gd name="connsiteY3" fmla="*/ 1681636 h 3483963"/>
              <a:gd name="connsiteX4" fmla="*/ 5768074 w 5810040"/>
              <a:gd name="connsiteY4" fmla="*/ 1966105 h 3483963"/>
              <a:gd name="connsiteX5" fmla="*/ 5810040 w 5810040"/>
              <a:gd name="connsiteY5" fmla="*/ 2154042 h 3483963"/>
              <a:gd name="connsiteX6" fmla="*/ 5810040 w 5810040"/>
              <a:gd name="connsiteY6" fmla="*/ 3285715 h 3483963"/>
              <a:gd name="connsiteX7" fmla="*/ 5768053 w 5810040"/>
              <a:gd name="connsiteY7" fmla="*/ 3483963 h 3483963"/>
              <a:gd name="connsiteX8" fmla="*/ 3449 w 5810040"/>
              <a:gd name="connsiteY8" fmla="*/ 3483963 h 3483963"/>
              <a:gd name="connsiteX9" fmla="*/ 0 w 5810040"/>
              <a:gd name="connsiteY9" fmla="*/ 3364144 h 3483963"/>
              <a:gd name="connsiteX10" fmla="*/ 52711 w 5810040"/>
              <a:gd name="connsiteY10" fmla="*/ 2988522 h 3483963"/>
              <a:gd name="connsiteX11" fmla="*/ 570593 w 5810040"/>
              <a:gd name="connsiteY11" fmla="*/ 1833807 h 3483963"/>
              <a:gd name="connsiteX12" fmla="*/ 694028 w 5810040"/>
              <a:gd name="connsiteY12" fmla="*/ 1602864 h 3483963"/>
              <a:gd name="connsiteX13" fmla="*/ 1912097 w 5810040"/>
              <a:gd name="connsiteY13" fmla="*/ 193702 h 3483963"/>
              <a:gd name="connsiteX14" fmla="*/ 2850823 w 5810040"/>
              <a:gd name="connsiteY14" fmla="*/ 209 h 3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040" h="3483963">
                <a:moveTo>
                  <a:pt x="2850823" y="209"/>
                </a:moveTo>
                <a:cubicBezTo>
                  <a:pt x="3365864" y="7542"/>
                  <a:pt x="3882931" y="208367"/>
                  <a:pt x="4466116" y="613235"/>
                </a:cubicBezTo>
                <a:cubicBezTo>
                  <a:pt x="4588233" y="698029"/>
                  <a:pt x="4704329" y="773069"/>
                  <a:pt x="4816577" y="845572"/>
                </a:cubicBezTo>
                <a:cubicBezTo>
                  <a:pt x="5281873" y="1146248"/>
                  <a:pt x="5512386" y="1307343"/>
                  <a:pt x="5668539" y="1681636"/>
                </a:cubicBezTo>
                <a:cubicBezTo>
                  <a:pt x="5707301" y="1774548"/>
                  <a:pt x="5740487" y="1869430"/>
                  <a:pt x="5768074" y="1966105"/>
                </a:cubicBezTo>
                <a:lnTo>
                  <a:pt x="5810040" y="2154042"/>
                </a:lnTo>
                <a:lnTo>
                  <a:pt x="5810040" y="3285715"/>
                </a:lnTo>
                <a:lnTo>
                  <a:pt x="5768053" y="3483963"/>
                </a:lnTo>
                <a:lnTo>
                  <a:pt x="3449" y="3483963"/>
                </a:lnTo>
                <a:lnTo>
                  <a:pt x="0" y="3364144"/>
                </a:lnTo>
                <a:cubicBezTo>
                  <a:pt x="1816" y="3242634"/>
                  <a:pt x="19482" y="3118716"/>
                  <a:pt x="52711" y="2988522"/>
                </a:cubicBezTo>
                <a:cubicBezTo>
                  <a:pt x="145386" y="2625354"/>
                  <a:pt x="351891" y="2240869"/>
                  <a:pt x="570593" y="1833807"/>
                </a:cubicBezTo>
                <a:cubicBezTo>
                  <a:pt x="610966" y="1758766"/>
                  <a:pt x="652628" y="1681129"/>
                  <a:pt x="694028" y="1602864"/>
                </a:cubicBezTo>
                <a:cubicBezTo>
                  <a:pt x="1064636" y="902397"/>
                  <a:pt x="1349589" y="425830"/>
                  <a:pt x="1912097" y="193702"/>
                </a:cubicBezTo>
                <a:cubicBezTo>
                  <a:pt x="2233505" y="61067"/>
                  <a:pt x="2541799" y="-4191"/>
                  <a:pt x="2850823" y="209"/>
                </a:cubicBezTo>
                <a:close/>
              </a:path>
            </a:pathLst>
          </a:custGeom>
          <a:blipFill dpi="0"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9" y="442915"/>
            <a:ext cx="5143500" cy="2300299"/>
          </a:xfrm>
        </p:spPr>
        <p:txBody>
          <a:bodyPr anchor="b"/>
          <a:lstStyle/>
          <a:p>
            <a:r>
              <a:rPr lang="en-US" sz="2400">
                <a:solidFill>
                  <a:schemeClr val="tx1">
                    <a:lumMod val="75000"/>
                    <a:lumOff val="25000"/>
                  </a:schemeClr>
                </a:solidFill>
              </a:rPr>
              <a:t>Click to add title</a:t>
            </a:r>
            <a:endParaRPr lang="en-US"/>
          </a:p>
        </p:txBody>
      </p:sp>
      <p:sp>
        <p:nvSpPr>
          <p:cNvPr id="4" name="Content Placeholder 2">
            <a:extLst>
              <a:ext uri="{FF2B5EF4-FFF2-40B4-BE49-F238E27FC236}">
                <a16:creationId xmlns:a16="http://schemas.microsoft.com/office/drawing/2014/main" id="{C42C62FA-1489-8944-BFA6-37143436D1EB}"/>
              </a:ext>
            </a:extLst>
          </p:cNvPr>
          <p:cNvSpPr>
            <a:spLocks noGrp="1"/>
          </p:cNvSpPr>
          <p:nvPr>
            <p:ph sz="quarter" idx="15" hasCustomPrompt="1"/>
          </p:nvPr>
        </p:nvSpPr>
        <p:spPr>
          <a:xfrm>
            <a:off x="681038" y="2929358"/>
            <a:ext cx="5143500" cy="3034880"/>
          </a:xfrm>
        </p:spPr>
        <p:txBody>
          <a:bodyPr/>
          <a:lstStyle>
            <a:lvl1pPr>
              <a:defRPr/>
            </a:lvl1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3"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6"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F59FA625-5F65-C0FD-B6ED-B869ABF21C11}"/>
              </a:ext>
              <a:ext uri="{C183D7F6-B498-43B3-948B-1728B52AA6E4}">
                <adec:decorative xmlns:adec="http://schemas.microsoft.com/office/drawing/2017/decorative" val="1"/>
              </a:ext>
            </a:extLst>
          </p:cNvPr>
          <p:cNvSpPr/>
          <p:nvPr userDrawn="1"/>
        </p:nvSpPr>
        <p:spPr>
          <a:xfrm>
            <a:off x="8897972"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7" name="Freeform: Shape 6">
            <a:extLst>
              <a:ext uri="{FF2B5EF4-FFF2-40B4-BE49-F238E27FC236}">
                <a16:creationId xmlns:a16="http://schemas.microsoft.com/office/drawing/2014/main" id="{75455470-69E0-4C53-92B5-567520DB7A46}"/>
              </a:ext>
              <a:ext uri="{C183D7F6-B498-43B3-948B-1728B52AA6E4}">
                <adec:decorative xmlns:adec="http://schemas.microsoft.com/office/drawing/2017/decorative" val="1"/>
              </a:ext>
            </a:extLst>
          </p:cNvPr>
          <p:cNvSpPr/>
          <p:nvPr userDrawn="1"/>
        </p:nvSpPr>
        <p:spPr>
          <a:xfrm>
            <a:off x="6144016" y="1018170"/>
            <a:ext cx="2225720" cy="211751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6EE10528-FE2A-6B18-A5A2-249E27A15E35}"/>
              </a:ext>
              <a:ext uri="{C183D7F6-B498-43B3-948B-1728B52AA6E4}">
                <adec:decorative xmlns:adec="http://schemas.microsoft.com/office/drawing/2017/decorative" val="1"/>
              </a:ext>
            </a:extLst>
          </p:cNvPr>
          <p:cNvSpPr/>
          <p:nvPr userDrawn="1"/>
        </p:nvSpPr>
        <p:spPr>
          <a:xfrm>
            <a:off x="6059352" y="933328"/>
            <a:ext cx="2395051" cy="2287194"/>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4FDDC9FB-2D2D-EC17-E3F8-653ACC33F672}"/>
              </a:ext>
              <a:ext uri="{C183D7F6-B498-43B3-948B-1728B52AA6E4}">
                <adec:decorative xmlns:adec="http://schemas.microsoft.com/office/drawing/2017/decorative" val="1"/>
              </a:ext>
            </a:extLst>
          </p:cNvPr>
          <p:cNvSpPr/>
          <p:nvPr userDrawn="1"/>
        </p:nvSpPr>
        <p:spPr>
          <a:xfrm>
            <a:off x="6241268" y="1131006"/>
            <a:ext cx="2031219" cy="1891838"/>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29395833-3138-13F2-0A56-3FA6E8DA945B}"/>
              </a:ext>
              <a:ext uri="{C183D7F6-B498-43B3-948B-1728B52AA6E4}">
                <adec:decorative xmlns:adec="http://schemas.microsoft.com/office/drawing/2017/decorative" val="1"/>
              </a:ext>
            </a:extLst>
          </p:cNvPr>
          <p:cNvSpPr/>
          <p:nvPr userDrawn="1"/>
        </p:nvSpPr>
        <p:spPr>
          <a:xfrm>
            <a:off x="6377112" y="1224492"/>
            <a:ext cx="1759531" cy="170486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5"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6" name="Date Placeholder 3">
            <a:extLst>
              <a:ext uri="{FF2B5EF4-FFF2-40B4-BE49-F238E27FC236}">
                <a16:creationId xmlns:a16="http://schemas.microsoft.com/office/drawing/2014/main" id="{44111C59-5CC2-B416-FC4B-92B87198CDDF}"/>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20" name="Footer Placeholder 4">
            <a:extLst>
              <a:ext uri="{FF2B5EF4-FFF2-40B4-BE49-F238E27FC236}">
                <a16:creationId xmlns:a16="http://schemas.microsoft.com/office/drawing/2014/main" id="{9A795D99-6218-9099-4FC3-AE053D9C9D24}"/>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22" name="Slide Number Placeholder 5">
            <a:extLst>
              <a:ext uri="{FF2B5EF4-FFF2-40B4-BE49-F238E27FC236}">
                <a16:creationId xmlns:a16="http://schemas.microsoft.com/office/drawing/2014/main" id="{12D38409-1BAF-438C-419F-EE23AAC3A62F}"/>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954627058"/>
      </p:ext>
    </p:extLst>
  </p:cSld>
  <p:clrMapOvr>
    <a:masterClrMapping/>
  </p:clrMapOvr>
  <p:extLst>
    <p:ext uri="{DCECCB84-F9BA-43D5-87BE-67443E8EF086}">
      <p15:sldGuideLst xmlns:p15="http://schemas.microsoft.com/office/powerpoint/2012/main">
        <p15:guide id="1" pos="72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3">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664628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880110"/>
            <a:ext cx="6596063" cy="5097780"/>
          </a:xfrm>
        </p:spPr>
        <p:txBody>
          <a:bodyPr anchor="ctr">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3" name="Picture Placeholder 2">
            <a:extLst>
              <a:ext uri="{FF2B5EF4-FFF2-40B4-BE49-F238E27FC236}">
                <a16:creationId xmlns:a16="http://schemas.microsoft.com/office/drawing/2014/main" id="{33F3F0C0-1147-413B-1687-1F15BE24F628}"/>
              </a:ext>
            </a:extLst>
          </p:cNvPr>
          <p:cNvSpPr>
            <a:spLocks noGrp="1"/>
          </p:cNvSpPr>
          <p:nvPr>
            <p:ph type="pic" sz="quarter" idx="14"/>
          </p:nvPr>
        </p:nvSpPr>
        <p:spPr>
          <a:xfrm>
            <a:off x="6427508" y="0"/>
            <a:ext cx="5764493" cy="6858000"/>
          </a:xfrm>
          <a:custGeom>
            <a:avLst/>
            <a:gdLst>
              <a:gd name="connsiteX0" fmla="*/ 1494409 w 5764493"/>
              <a:gd name="connsiteY0" fmla="*/ 0 h 6858000"/>
              <a:gd name="connsiteX1" fmla="*/ 5764493 w 5764493"/>
              <a:gd name="connsiteY1" fmla="*/ 0 h 6858000"/>
              <a:gd name="connsiteX2" fmla="*/ 5764493 w 5764493"/>
              <a:gd name="connsiteY2" fmla="*/ 6858000 h 6858000"/>
              <a:gd name="connsiteX3" fmla="*/ 238313 w 5764493"/>
              <a:gd name="connsiteY3" fmla="*/ 6858000 h 6858000"/>
              <a:gd name="connsiteX4" fmla="*/ 251264 w 5764493"/>
              <a:gd name="connsiteY4" fmla="*/ 6849373 h 6858000"/>
              <a:gd name="connsiteX5" fmla="*/ 776282 w 5764493"/>
              <a:gd name="connsiteY5" fmla="*/ 6451411 h 6858000"/>
              <a:gd name="connsiteX6" fmla="*/ 2741607 w 5764493"/>
              <a:gd name="connsiteY6" fmla="*/ 3678515 h 6858000"/>
              <a:gd name="connsiteX7" fmla="*/ 1521342 w 5764493"/>
              <a:gd name="connsiteY7" fmla="*/ 24338 h 6858000"/>
              <a:gd name="connsiteX8" fmla="*/ 879874 w 5764493"/>
              <a:gd name="connsiteY8" fmla="*/ 0 h 6858000"/>
              <a:gd name="connsiteX9" fmla="*/ 1477051 w 5764493"/>
              <a:gd name="connsiteY9" fmla="*/ 0 h 6858000"/>
              <a:gd name="connsiteX10" fmla="*/ 1503062 w 5764493"/>
              <a:gd name="connsiteY10" fmla="*/ 23504 h 6858000"/>
              <a:gd name="connsiteX11" fmla="*/ 2723328 w 5764493"/>
              <a:gd name="connsiteY11" fmla="*/ 3677682 h 6858000"/>
              <a:gd name="connsiteX12" fmla="*/ 758003 w 5764493"/>
              <a:gd name="connsiteY12" fmla="*/ 6450578 h 6858000"/>
              <a:gd name="connsiteX13" fmla="*/ 232984 w 5764493"/>
              <a:gd name="connsiteY13" fmla="*/ 6848540 h 6858000"/>
              <a:gd name="connsiteX14" fmla="*/ 218782 w 5764493"/>
              <a:gd name="connsiteY14" fmla="*/ 6858000 h 6858000"/>
              <a:gd name="connsiteX15" fmla="*/ 0 w 5764493"/>
              <a:gd name="connsiteY15" fmla="*/ 6858000 h 6858000"/>
              <a:gd name="connsiteX16" fmla="*/ 105163 w 5764493"/>
              <a:gd name="connsiteY16" fmla="*/ 6785068 h 6858000"/>
              <a:gd name="connsiteX17" fmla="*/ 621812 w 5764493"/>
              <a:gd name="connsiteY17" fmla="*/ 6378742 h 6858000"/>
              <a:gd name="connsiteX18" fmla="*/ 2496161 w 5764493"/>
              <a:gd name="connsiteY18" fmla="*/ 3621913 h 6858000"/>
              <a:gd name="connsiteX19" fmla="*/ 895263 w 5764493"/>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4493" h="6858000">
                <a:moveTo>
                  <a:pt x="1494409" y="0"/>
                </a:moveTo>
                <a:lnTo>
                  <a:pt x="5764493" y="0"/>
                </a:lnTo>
                <a:lnTo>
                  <a:pt x="5764493"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050"/>
            </a:lvl1pPr>
          </a:lstStyle>
          <a:p>
            <a:r>
              <a:rPr lang="en-US"/>
              <a:t>Click icon to add picture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609600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Tree>
    <p:extLst>
      <p:ext uri="{BB962C8B-B14F-4D97-AF65-F5344CB8AC3E}">
        <p14:creationId xmlns:p14="http://schemas.microsoft.com/office/powerpoint/2010/main" val="2560043100"/>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391F53A-43E8-35E3-5ACA-D7A42EB730CC}"/>
              </a:ext>
              <a:ext uri="{C183D7F6-B498-43B3-948B-1728B52AA6E4}">
                <adec:decorative xmlns:adec="http://schemas.microsoft.com/office/drawing/2017/decorative" val="1"/>
              </a:ext>
            </a:extLst>
          </p:cNvPr>
          <p:cNvSpPr/>
          <p:nvPr userDrawn="1"/>
        </p:nvSpPr>
        <p:spPr>
          <a:xfrm>
            <a:off x="4979586" y="0"/>
            <a:ext cx="7212415"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dpi="0"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718459"/>
            <a:ext cx="5718535" cy="3391581"/>
          </a:xfrm>
        </p:spPr>
        <p:txBody>
          <a:bodyPr anchor="b">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hasCustomPrompt="1"/>
          </p:nvPr>
        </p:nvSpPr>
        <p:spPr>
          <a:xfrm>
            <a:off x="681039"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8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Tree>
    <p:extLst>
      <p:ext uri="{BB962C8B-B14F-4D97-AF65-F5344CB8AC3E}">
        <p14:creationId xmlns:p14="http://schemas.microsoft.com/office/powerpoint/2010/main" val="1069553411"/>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Agenda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5"/>
            <a:ext cx="6901699" cy="1843087"/>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6" name="Content Placeholder 2">
            <a:extLst>
              <a:ext uri="{FF2B5EF4-FFF2-40B4-BE49-F238E27FC236}">
                <a16:creationId xmlns:a16="http://schemas.microsoft.com/office/drawing/2014/main" id="{30D8EB0F-A394-8CB7-7D17-84C42178FD3B}"/>
              </a:ext>
            </a:extLst>
          </p:cNvPr>
          <p:cNvSpPr>
            <a:spLocks noGrp="1"/>
          </p:cNvSpPr>
          <p:nvPr>
            <p:ph sz="quarter" idx="15" hasCustomPrompt="1"/>
          </p:nvPr>
        </p:nvSpPr>
        <p:spPr>
          <a:xfrm>
            <a:off x="681038" y="2645231"/>
            <a:ext cx="10829925" cy="3319603"/>
          </a:xfrm>
        </p:spPr>
        <p:txBody>
          <a:bodyPr>
            <a:normAutofit/>
          </a:bodyPr>
          <a:lstStyle>
            <a:lvl1pPr marL="214313" indent="-214313">
              <a:buFont typeface="Arial" panose="020B0604020202020204" pitchFamily="34" charset="0"/>
              <a:buChar char="•"/>
              <a:defRPr sz="1350"/>
            </a:lvl1pPr>
            <a:lvl2pPr marL="411480" indent="-214313">
              <a:buFont typeface="Arial" panose="020B0604020202020204" pitchFamily="34" charset="0"/>
              <a:buChar char="•"/>
              <a:defRPr sz="1350"/>
            </a:lvl2pPr>
            <a:lvl3pPr>
              <a:defRPr sz="1350"/>
            </a:lvl3pPr>
            <a:lvl4pPr>
              <a:defRPr sz="1350"/>
            </a:lvl4pPr>
            <a:lvl5pP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Freeform: Shape 1">
            <a:extLst>
              <a:ext uri="{FF2B5EF4-FFF2-40B4-BE49-F238E27FC236}">
                <a16:creationId xmlns:a16="http://schemas.microsoft.com/office/drawing/2014/main" id="{9624CDB3-40DA-BA45-194C-0EF1E9C57D26}"/>
              </a:ext>
              <a:ext uri="{C183D7F6-B498-43B3-948B-1728B52AA6E4}">
                <adec:decorative xmlns:adec="http://schemas.microsoft.com/office/drawing/2017/decorative" val="1"/>
              </a:ext>
            </a:extLst>
          </p:cNvPr>
          <p:cNvSpPr/>
          <p:nvPr userDrawn="1"/>
        </p:nvSpPr>
        <p:spPr>
          <a:xfrm rot="10800000" flipV="1">
            <a:off x="7703218" y="2"/>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42D2A668-8DEF-24A0-5BA2-B006075A4AC1}"/>
              </a:ext>
              <a:ext uri="{C183D7F6-B498-43B3-948B-1728B52AA6E4}">
                <adec:decorative xmlns:adec="http://schemas.microsoft.com/office/drawing/2017/decorative" val="1"/>
              </a:ext>
            </a:extLst>
          </p:cNvPr>
          <p:cNvSpPr/>
          <p:nvPr userDrawn="1"/>
        </p:nvSpPr>
        <p:spPr>
          <a:xfrm rot="10800000" flipV="1">
            <a:off x="7482786"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E3BDF149-6527-9883-E5AD-5AECD69DE588}"/>
              </a:ext>
              <a:ext uri="{C183D7F6-B498-43B3-948B-1728B52AA6E4}">
                <adec:decorative xmlns:adec="http://schemas.microsoft.com/office/drawing/2017/decorative" val="1"/>
              </a:ext>
            </a:extLst>
          </p:cNvPr>
          <p:cNvSpPr/>
          <p:nvPr userDrawn="1"/>
        </p:nvSpPr>
        <p:spPr>
          <a:xfrm>
            <a:off x="7892956" y="3"/>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4" name="Date Placeholder 3">
            <a:extLst>
              <a:ext uri="{FF2B5EF4-FFF2-40B4-BE49-F238E27FC236}">
                <a16:creationId xmlns:a16="http://schemas.microsoft.com/office/drawing/2014/main" id="{75471925-F840-BF0B-4DCE-A806EA3D137A}"/>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15" name="Footer Placeholder 4">
            <a:extLst>
              <a:ext uri="{FF2B5EF4-FFF2-40B4-BE49-F238E27FC236}">
                <a16:creationId xmlns:a16="http://schemas.microsoft.com/office/drawing/2014/main" id="{83F9556F-DAA8-7F4B-6338-FF7878F58AF3}"/>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6" name="Slide Number Placeholder 5">
            <a:extLst>
              <a:ext uri="{FF2B5EF4-FFF2-40B4-BE49-F238E27FC236}">
                <a16:creationId xmlns:a16="http://schemas.microsoft.com/office/drawing/2014/main" id="{61D350D2-28D7-3BAD-6A43-0D8B85042736}"/>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1960119721"/>
      </p:ext>
    </p:extLst>
  </p:cSld>
  <p:clrMapOvr>
    <a:masterClrMapping/>
  </p:clrMapOvr>
  <p:extLst>
    <p:ext uri="{DCECCB84-F9BA-43D5-87BE-67443E8EF086}">
      <p15:sldGuideLst xmlns:p15="http://schemas.microsoft.com/office/powerpoint/2012/main">
        <p15:guide id="1" pos="72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8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
        <p:nvSpPr>
          <p:cNvPr id="6" name="Title 1">
            <a:extLst>
              <a:ext uri="{FF2B5EF4-FFF2-40B4-BE49-F238E27FC236}">
                <a16:creationId xmlns:a16="http://schemas.microsoft.com/office/drawing/2014/main" id="{450A4F2B-CA9C-2019-E84C-7C17DFD9812E}"/>
              </a:ext>
            </a:extLst>
          </p:cNvPr>
          <p:cNvSpPr>
            <a:spLocks noGrp="1"/>
          </p:cNvSpPr>
          <p:nvPr>
            <p:ph type="ctrTitle" hasCustomPrompt="1"/>
          </p:nvPr>
        </p:nvSpPr>
        <p:spPr>
          <a:xfrm>
            <a:off x="681038" y="718459"/>
            <a:ext cx="5718535" cy="3391581"/>
          </a:xfrm>
        </p:spPr>
        <p:txBody>
          <a:bodyPr anchor="b">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7" name="Subtitle 2">
            <a:extLst>
              <a:ext uri="{FF2B5EF4-FFF2-40B4-BE49-F238E27FC236}">
                <a16:creationId xmlns:a16="http://schemas.microsoft.com/office/drawing/2014/main" id="{1E191378-FF48-4A6B-70C2-CFB4A267A00D}"/>
              </a:ext>
            </a:extLst>
          </p:cNvPr>
          <p:cNvSpPr>
            <a:spLocks noGrp="1"/>
          </p:cNvSpPr>
          <p:nvPr>
            <p:ph type="subTitle" idx="1" hasCustomPrompt="1"/>
          </p:nvPr>
        </p:nvSpPr>
        <p:spPr>
          <a:xfrm>
            <a:off x="681039"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5" name="Picture Placeholder 4">
            <a:extLst>
              <a:ext uri="{FF2B5EF4-FFF2-40B4-BE49-F238E27FC236}">
                <a16:creationId xmlns:a16="http://schemas.microsoft.com/office/drawing/2014/main" id="{675A0127-ED9F-6E5C-4014-5E75D6C58E16}"/>
              </a:ext>
            </a:extLst>
          </p:cNvPr>
          <p:cNvSpPr>
            <a:spLocks noGrp="1"/>
          </p:cNvSpPr>
          <p:nvPr>
            <p:ph type="pic" sz="quarter" idx="14"/>
          </p:nvPr>
        </p:nvSpPr>
        <p:spPr>
          <a:xfrm>
            <a:off x="4974145" y="0"/>
            <a:ext cx="7217857" cy="6858000"/>
          </a:xfrm>
          <a:custGeom>
            <a:avLst/>
            <a:gdLst>
              <a:gd name="connsiteX0" fmla="*/ 1494409 w 7217857"/>
              <a:gd name="connsiteY0" fmla="*/ 0 h 6858000"/>
              <a:gd name="connsiteX1" fmla="*/ 4632500 w 7217857"/>
              <a:gd name="connsiteY1" fmla="*/ 0 h 6858000"/>
              <a:gd name="connsiteX2" fmla="*/ 5764493 w 7217857"/>
              <a:gd name="connsiteY2" fmla="*/ 0 h 6858000"/>
              <a:gd name="connsiteX3" fmla="*/ 7217857 w 7217857"/>
              <a:gd name="connsiteY3" fmla="*/ 0 h 6858000"/>
              <a:gd name="connsiteX4" fmla="*/ 7217857 w 7217857"/>
              <a:gd name="connsiteY4" fmla="*/ 6858000 h 6858000"/>
              <a:gd name="connsiteX5" fmla="*/ 5764493 w 7217857"/>
              <a:gd name="connsiteY5" fmla="*/ 6858000 h 6858000"/>
              <a:gd name="connsiteX6" fmla="*/ 4632500 w 7217857"/>
              <a:gd name="connsiteY6" fmla="*/ 6858000 h 6858000"/>
              <a:gd name="connsiteX7" fmla="*/ 238313 w 7217857"/>
              <a:gd name="connsiteY7" fmla="*/ 6858000 h 6858000"/>
              <a:gd name="connsiteX8" fmla="*/ 251264 w 7217857"/>
              <a:gd name="connsiteY8" fmla="*/ 6849373 h 6858000"/>
              <a:gd name="connsiteX9" fmla="*/ 776282 w 7217857"/>
              <a:gd name="connsiteY9" fmla="*/ 6451411 h 6858000"/>
              <a:gd name="connsiteX10" fmla="*/ 2741607 w 7217857"/>
              <a:gd name="connsiteY10" fmla="*/ 3678515 h 6858000"/>
              <a:gd name="connsiteX11" fmla="*/ 1521342 w 7217857"/>
              <a:gd name="connsiteY11" fmla="*/ 24338 h 6858000"/>
              <a:gd name="connsiteX12" fmla="*/ 879874 w 7217857"/>
              <a:gd name="connsiteY12" fmla="*/ 0 h 6858000"/>
              <a:gd name="connsiteX13" fmla="*/ 1477051 w 7217857"/>
              <a:gd name="connsiteY13" fmla="*/ 0 h 6858000"/>
              <a:gd name="connsiteX14" fmla="*/ 1503062 w 7217857"/>
              <a:gd name="connsiteY14" fmla="*/ 23504 h 6858000"/>
              <a:gd name="connsiteX15" fmla="*/ 2723328 w 7217857"/>
              <a:gd name="connsiteY15" fmla="*/ 3677682 h 6858000"/>
              <a:gd name="connsiteX16" fmla="*/ 758003 w 7217857"/>
              <a:gd name="connsiteY16" fmla="*/ 6450578 h 6858000"/>
              <a:gd name="connsiteX17" fmla="*/ 232984 w 7217857"/>
              <a:gd name="connsiteY17" fmla="*/ 6848540 h 6858000"/>
              <a:gd name="connsiteX18" fmla="*/ 218782 w 7217857"/>
              <a:gd name="connsiteY18" fmla="*/ 6858000 h 6858000"/>
              <a:gd name="connsiteX19" fmla="*/ 0 w 7217857"/>
              <a:gd name="connsiteY19" fmla="*/ 6858000 h 6858000"/>
              <a:gd name="connsiteX20" fmla="*/ 105163 w 7217857"/>
              <a:gd name="connsiteY20" fmla="*/ 6785068 h 6858000"/>
              <a:gd name="connsiteX21" fmla="*/ 621812 w 7217857"/>
              <a:gd name="connsiteY21" fmla="*/ 6378742 h 6858000"/>
              <a:gd name="connsiteX22" fmla="*/ 2496161 w 7217857"/>
              <a:gd name="connsiteY22" fmla="*/ 3621913 h 6858000"/>
              <a:gd name="connsiteX23" fmla="*/ 895263 w 7217857"/>
              <a:gd name="connsiteY23"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17857" h="6858000">
                <a:moveTo>
                  <a:pt x="1494409" y="0"/>
                </a:moveTo>
                <a:lnTo>
                  <a:pt x="4632500" y="0"/>
                </a:lnTo>
                <a:lnTo>
                  <a:pt x="5764493" y="0"/>
                </a:lnTo>
                <a:lnTo>
                  <a:pt x="7217857" y="0"/>
                </a:lnTo>
                <a:lnTo>
                  <a:pt x="7217857" y="6858000"/>
                </a:lnTo>
                <a:lnTo>
                  <a:pt x="5764493" y="6858000"/>
                </a:lnTo>
                <a:lnTo>
                  <a:pt x="4632500"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050"/>
            </a:lvl1pPr>
          </a:lstStyle>
          <a:p>
            <a:r>
              <a:rPr lang="en-US"/>
              <a:t>Click icon to add picture</a:t>
            </a:r>
          </a:p>
        </p:txBody>
      </p:sp>
    </p:spTree>
    <p:extLst>
      <p:ext uri="{BB962C8B-B14F-4D97-AF65-F5344CB8AC3E}">
        <p14:creationId xmlns:p14="http://schemas.microsoft.com/office/powerpoint/2010/main" val="361648180"/>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7660990" y="-959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7440558" y="-2292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Title 1">
            <a:extLst>
              <a:ext uri="{FF2B5EF4-FFF2-40B4-BE49-F238E27FC236}">
                <a16:creationId xmlns:a16="http://schemas.microsoft.com/office/drawing/2014/main" id="{570CB6C4-9B58-9A3F-9D5D-12C0B58A442A}"/>
              </a:ext>
            </a:extLst>
          </p:cNvPr>
          <p:cNvSpPr>
            <a:spLocks noGrp="1"/>
          </p:cNvSpPr>
          <p:nvPr>
            <p:ph type="title" hasCustomPrompt="1"/>
          </p:nvPr>
        </p:nvSpPr>
        <p:spPr>
          <a:xfrm>
            <a:off x="681038" y="442915"/>
            <a:ext cx="6901699" cy="1843087"/>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4" name="Content Placeholder 3"/>
          <p:cNvSpPr>
            <a:spLocks noGrp="1"/>
          </p:cNvSpPr>
          <p:nvPr>
            <p:ph sz="half" idx="2" hasCustomPrompt="1"/>
          </p:nvPr>
        </p:nvSpPr>
        <p:spPr>
          <a:xfrm>
            <a:off x="681039" y="2606040"/>
            <a:ext cx="5276480" cy="3394062"/>
          </a:xfrm>
        </p:spPr>
        <p:txBody>
          <a:bodyPr>
            <a:normAutofit/>
          </a:bodyPr>
          <a:lstStyle>
            <a:lvl1pPr marL="212598" indent="-212598">
              <a:buFont typeface="Arial" panose="020B0604020202020204" pitchFamily="34" charset="0"/>
              <a:buChar char="•"/>
              <a:defRPr sz="1350"/>
            </a:lvl1pPr>
            <a:lvl2pPr marL="411480" indent="-212598">
              <a:buFont typeface="Arial" panose="020B0604020202020204" pitchFamily="34" charset="0"/>
              <a:buChar char="•"/>
              <a:defRPr sz="1350"/>
            </a:lvl2pPr>
            <a:lvl3pPr marL="685800" indent="-212598">
              <a:defRPr sz="1350"/>
            </a:lvl3pPr>
            <a:lvl4pPr marL="1028700" indent="-212598">
              <a:defRPr sz="1350"/>
            </a:lvl4pPr>
            <a:lvl5pPr marL="1371600" indent="-212598">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hasCustomPrompt="1"/>
          </p:nvPr>
        </p:nvSpPr>
        <p:spPr>
          <a:xfrm>
            <a:off x="6236159" y="2606040"/>
            <a:ext cx="5274803" cy="3394062"/>
          </a:xfrm>
        </p:spPr>
        <p:txBody>
          <a:bodyPr>
            <a:normAutofit/>
          </a:bodyPr>
          <a:lstStyle>
            <a:lvl1pPr marL="212598" indent="-212598">
              <a:buFont typeface="Arial" panose="020B0604020202020204" pitchFamily="34" charset="0"/>
              <a:buChar char="•"/>
              <a:defRPr sz="1350"/>
            </a:lvl1pPr>
            <a:lvl2pPr marL="411480" indent="-212598">
              <a:buFont typeface="Arial" panose="020B0604020202020204" pitchFamily="34" charset="0"/>
              <a:buChar char="•"/>
              <a:defRPr sz="1350"/>
            </a:lvl2pPr>
            <a:lvl3pPr marL="685800" indent="-212598">
              <a:defRPr sz="1350"/>
            </a:lvl3pPr>
            <a:lvl4pPr marL="1028700" indent="-212598">
              <a:defRPr sz="1350"/>
            </a:lvl4pPr>
            <a:lvl5pPr marL="1371600" indent="-212598">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66DDA6B1-6025-FEA3-B8BB-05F6EBA55A93}"/>
              </a:ext>
              <a:ext uri="{C183D7F6-B498-43B3-948B-1728B52AA6E4}">
                <adec:decorative xmlns:adec="http://schemas.microsoft.com/office/drawing/2017/decorative" val="1"/>
              </a:ext>
            </a:extLst>
          </p:cNvPr>
          <p:cNvSpPr/>
          <p:nvPr userDrawn="1"/>
        </p:nvSpPr>
        <p:spPr>
          <a:xfrm>
            <a:off x="7850729" y="-9589"/>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8" name="Date Placeholder 3">
            <a:extLst>
              <a:ext uri="{FF2B5EF4-FFF2-40B4-BE49-F238E27FC236}">
                <a16:creationId xmlns:a16="http://schemas.microsoft.com/office/drawing/2014/main" id="{6EE14614-7B6B-2144-6181-C2C516D0580E}"/>
              </a:ext>
            </a:extLst>
          </p:cNvPr>
          <p:cNvSpPr>
            <a:spLocks noGrp="1"/>
          </p:cNvSpPr>
          <p:nvPr>
            <p:ph type="dt" sz="half" idx="10"/>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9" name="Footer Placeholder 4">
            <a:extLst>
              <a:ext uri="{FF2B5EF4-FFF2-40B4-BE49-F238E27FC236}">
                <a16:creationId xmlns:a16="http://schemas.microsoft.com/office/drawing/2014/main" id="{0B15B36F-FBDF-DF28-B03B-6D512C4C017F}"/>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0" name="Slide Number Placeholder 5">
            <a:extLst>
              <a:ext uri="{FF2B5EF4-FFF2-40B4-BE49-F238E27FC236}">
                <a16:creationId xmlns:a16="http://schemas.microsoft.com/office/drawing/2014/main" id="{9F1BC0A8-A262-DF6C-DB53-DBB7E73BA9BA}"/>
              </a:ext>
            </a:extLst>
          </p:cNvPr>
          <p:cNvSpPr>
            <a:spLocks noGrp="1"/>
          </p:cNvSpPr>
          <p:nvPr>
            <p:ph type="sldNum" sz="quarter" idx="11"/>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888330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able 2">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9EA5B394-E87D-497D-F9F2-0977C39B52C6}"/>
              </a:ext>
              <a:ext uri="{C183D7F6-B498-43B3-948B-1728B52AA6E4}">
                <adec:decorative xmlns:adec="http://schemas.microsoft.com/office/drawing/2017/decorative" val="1"/>
              </a:ext>
            </a:extLst>
          </p:cNvPr>
          <p:cNvSpPr/>
          <p:nvPr userDrawn="1"/>
        </p:nvSpPr>
        <p:spPr>
          <a:xfrm>
            <a:off x="9909599"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Title 1">
            <a:extLst>
              <a:ext uri="{FF2B5EF4-FFF2-40B4-BE49-F238E27FC236}">
                <a16:creationId xmlns:a16="http://schemas.microsoft.com/office/drawing/2014/main" id="{9972EB80-2481-76DF-C059-1F8EF9D3EEAF}"/>
              </a:ext>
            </a:extLst>
          </p:cNvPr>
          <p:cNvSpPr>
            <a:spLocks noGrp="1"/>
          </p:cNvSpPr>
          <p:nvPr>
            <p:ph type="title" hasCustomPrompt="1"/>
          </p:nvPr>
        </p:nvSpPr>
        <p:spPr>
          <a:xfrm>
            <a:off x="681039" y="442222"/>
            <a:ext cx="7294563"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2" name="Content Placeholder 2">
            <a:extLst>
              <a:ext uri="{FF2B5EF4-FFF2-40B4-BE49-F238E27FC236}">
                <a16:creationId xmlns:a16="http://schemas.microsoft.com/office/drawing/2014/main" id="{E2E2B5D6-C4F5-E91B-0613-B52752FD9440}"/>
              </a:ext>
            </a:extLst>
          </p:cNvPr>
          <p:cNvSpPr>
            <a:spLocks noGrp="1"/>
          </p:cNvSpPr>
          <p:nvPr>
            <p:ph sz="quarter" idx="17" hasCustomPrompt="1"/>
          </p:nvPr>
        </p:nvSpPr>
        <p:spPr>
          <a:xfrm>
            <a:off x="681039" y="2429436"/>
            <a:ext cx="3283684" cy="3742764"/>
          </a:xfrm>
        </p:spPr>
        <p:txBody>
          <a:bodyPr>
            <a:normAutofit/>
          </a:bodyPr>
          <a:lstStyle>
            <a:lvl1pPr marL="257175" indent="-257175">
              <a:buFont typeface="+mj-lt"/>
              <a:buAutoNum type="arabicPeriod"/>
              <a:defRPr sz="1350"/>
            </a:lvl1pPr>
            <a:lvl2pPr marL="411480" indent="-257175">
              <a:buFont typeface="+mj-lt"/>
              <a:buAutoNum type="alphaLcPeriod"/>
              <a:defRPr sz="1350"/>
            </a:lvl2pPr>
            <a:lvl3pPr marL="685800" indent="-257175">
              <a:buFont typeface="+mj-lt"/>
              <a:buAutoNum type="arabicParenR"/>
              <a:defRPr sz="1350"/>
            </a:lvl3pPr>
            <a:lvl4pPr marL="1028700" indent="-257175">
              <a:buFont typeface="+mj-lt"/>
              <a:buAutoNum type="alphaLcParenR"/>
              <a:defRPr sz="1350"/>
            </a:lvl4pPr>
            <a:lvl5pPr marL="1371600" indent="-257175">
              <a:buFont typeface="+mj-lt"/>
              <a:buAutoNum type="romanLcPeriod"/>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8" name="Freeform: Shape 37">
            <a:extLst>
              <a:ext uri="{FF2B5EF4-FFF2-40B4-BE49-F238E27FC236}">
                <a16:creationId xmlns:a16="http://schemas.microsoft.com/office/drawing/2014/main" id="{5CE7AAEC-DF78-EE6D-5B4C-F2842196B7E6}"/>
              </a:ext>
              <a:ext uri="{C183D7F6-B498-43B3-948B-1728B52AA6E4}">
                <adec:decorative xmlns:adec="http://schemas.microsoft.com/office/drawing/2017/decorative" val="1"/>
              </a:ext>
            </a:extLst>
          </p:cNvPr>
          <p:cNvSpPr/>
          <p:nvPr userDrawn="1"/>
        </p:nvSpPr>
        <p:spPr>
          <a:xfrm>
            <a:off x="9806231" y="-115242"/>
            <a:ext cx="2825511"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1BED6B2-2B6A-D83E-5C36-F6D71FA9E2EE}"/>
              </a:ext>
              <a:ext uri="{C183D7F6-B498-43B3-948B-1728B52AA6E4}">
                <adec:decorative xmlns:adec="http://schemas.microsoft.com/office/drawing/2017/decorative" val="1"/>
              </a:ext>
            </a:extLst>
          </p:cNvPr>
          <p:cNvSpPr/>
          <p:nvPr userDrawn="1"/>
        </p:nvSpPr>
        <p:spPr>
          <a:xfrm>
            <a:off x="9700105"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5817F3C-7A01-E551-7970-8E0764D01EC1}"/>
              </a:ext>
              <a:ext uri="{C183D7F6-B498-43B3-948B-1728B52AA6E4}">
                <adec:decorative xmlns:adec="http://schemas.microsoft.com/office/drawing/2017/decorative" val="1"/>
              </a:ext>
            </a:extLst>
          </p:cNvPr>
          <p:cNvSpPr/>
          <p:nvPr userDrawn="1"/>
        </p:nvSpPr>
        <p:spPr>
          <a:xfrm>
            <a:off x="10090270" y="2"/>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a:blip r:embed="rId2" cstate="print">
              <a:duotone>
                <a:prstClr val="black"/>
                <a:schemeClr val="accent2">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5" name="Freeform: Shape 44">
            <a:extLst>
              <a:ext uri="{FF2B5EF4-FFF2-40B4-BE49-F238E27FC236}">
                <a16:creationId xmlns:a16="http://schemas.microsoft.com/office/drawing/2014/main" id="{B2E168A8-B8D1-E9B2-00BA-6BDE015AF10C}"/>
              </a:ext>
              <a:ext uri="{C183D7F6-B498-43B3-948B-1728B52AA6E4}">
                <adec:decorative xmlns:adec="http://schemas.microsoft.com/office/drawing/2017/decorative" val="1"/>
              </a:ext>
            </a:extLst>
          </p:cNvPr>
          <p:cNvSpPr/>
          <p:nvPr userDrawn="1"/>
        </p:nvSpPr>
        <p:spPr>
          <a:xfrm>
            <a:off x="8236095" y="874312"/>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2AD14604-7155-33F1-8769-9D16006A08E3}"/>
              </a:ext>
              <a:ext uri="{C183D7F6-B498-43B3-948B-1728B52AA6E4}">
                <adec:decorative xmlns:adec="http://schemas.microsoft.com/office/drawing/2017/decorative" val="1"/>
              </a:ext>
            </a:extLst>
          </p:cNvPr>
          <p:cNvSpPr/>
          <p:nvPr userDrawn="1"/>
        </p:nvSpPr>
        <p:spPr>
          <a:xfrm>
            <a:off x="8185756" y="823868"/>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04E605F2-BDF1-3ADA-342B-7FA4537419E7}"/>
              </a:ext>
              <a:ext uri="{C183D7F6-B498-43B3-948B-1728B52AA6E4}">
                <adec:decorative xmlns:adec="http://schemas.microsoft.com/office/drawing/2017/decorative" val="1"/>
              </a:ext>
            </a:extLst>
          </p:cNvPr>
          <p:cNvSpPr/>
          <p:nvPr userDrawn="1"/>
        </p:nvSpPr>
        <p:spPr>
          <a:xfrm>
            <a:off x="8293917"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8044EBD1-C32A-97AF-9AF3-D320537CC814}"/>
              </a:ext>
              <a:ext uri="{C183D7F6-B498-43B3-948B-1728B52AA6E4}">
                <adec:decorative xmlns:adec="http://schemas.microsoft.com/office/drawing/2017/decorative" val="1"/>
              </a:ext>
            </a:extLst>
          </p:cNvPr>
          <p:cNvSpPr/>
          <p:nvPr userDrawn="1"/>
        </p:nvSpPr>
        <p:spPr>
          <a:xfrm>
            <a:off x="8374685" y="996984"/>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 name="Text Placeholder 2">
            <a:extLst>
              <a:ext uri="{FF2B5EF4-FFF2-40B4-BE49-F238E27FC236}">
                <a16:creationId xmlns:a16="http://schemas.microsoft.com/office/drawing/2014/main" id="{77164CD6-CBC4-7AC6-C929-63C3FA69130B}"/>
              </a:ext>
            </a:extLst>
          </p:cNvPr>
          <p:cNvSpPr>
            <a:spLocks noGrp="1"/>
          </p:cNvSpPr>
          <p:nvPr>
            <p:ph type="body" sz="quarter" idx="18" hasCustomPrompt="1"/>
          </p:nvPr>
        </p:nvSpPr>
        <p:spPr>
          <a:xfrm>
            <a:off x="4259263" y="2428877"/>
            <a:ext cx="7228576" cy="3743325"/>
          </a:xfrm>
        </p:spPr>
        <p:txBody>
          <a:bodyPr>
            <a:normAutofit/>
          </a:bodyPr>
          <a:lstStyle>
            <a:lvl1pPr>
              <a:defRPr sz="1350"/>
            </a:lvl1pPr>
            <a:lvl2pPr marL="214313" indent="-214313">
              <a:buFont typeface="Arial" panose="020B0604020202020204" pitchFamily="34" charset="0"/>
              <a:buChar char="•"/>
              <a:defRPr sz="1350"/>
            </a:lvl2pPr>
            <a:lvl3pPr>
              <a:defRPr sz="1350"/>
            </a:lvl3pPr>
            <a:lvl4pPr>
              <a:defRPr sz="1350"/>
            </a:lvl4pPr>
            <a:lvl5pPr marL="1371600">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9126BD7-FA78-021A-88A6-8125F226A9FF}"/>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6" name="Footer Placeholder 4">
            <a:extLst>
              <a:ext uri="{FF2B5EF4-FFF2-40B4-BE49-F238E27FC236}">
                <a16:creationId xmlns:a16="http://schemas.microsoft.com/office/drawing/2014/main" id="{64AB8D6D-8446-28BA-5303-9CAC699EEEB6}"/>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7" name="Slide Number Placeholder 5">
            <a:extLst>
              <a:ext uri="{FF2B5EF4-FFF2-40B4-BE49-F238E27FC236}">
                <a16:creationId xmlns:a16="http://schemas.microsoft.com/office/drawing/2014/main" id="{D6265813-9153-0723-D330-6861790EB5F5}"/>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956859503"/>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6854385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hasCustomPrompt="1"/>
          </p:nvPr>
        </p:nvSpPr>
        <p:spPr>
          <a:xfrm>
            <a:off x="681039" y="442913"/>
            <a:ext cx="10829923" cy="1344612"/>
          </a:xfrm>
        </p:spPr>
        <p:txBody>
          <a:bodyPr anchor="b"/>
          <a:lstStyle>
            <a:lvl1pPr>
              <a:lnSpc>
                <a:spcPct val="100000"/>
              </a:lnSpc>
              <a:defRPr spc="0">
                <a:solidFill>
                  <a:schemeClr val="tx1">
                    <a:lumMod val="75000"/>
                    <a:lumOff val="25000"/>
                  </a:schemeClr>
                </a:solidFill>
              </a:defRPr>
            </a:lvl1pPr>
          </a:lstStyle>
          <a:p>
            <a:r>
              <a:rPr lang="en-US" sz="2400">
                <a:solidFill>
                  <a:schemeClr val="tx1">
                    <a:lumMod val="75000"/>
                    <a:lumOff val="25000"/>
                  </a:schemeClr>
                </a:solidFill>
              </a:rPr>
              <a:t>Click to add title</a:t>
            </a:r>
            <a:endParaRPr lang="en-US"/>
          </a:p>
        </p:txBody>
      </p:sp>
      <p:sp>
        <p:nvSpPr>
          <p:cNvPr id="2" name="Content Placeholder 2">
            <a:extLst>
              <a:ext uri="{FF2B5EF4-FFF2-40B4-BE49-F238E27FC236}">
                <a16:creationId xmlns:a16="http://schemas.microsoft.com/office/drawing/2014/main" id="{7361F1FA-3EF1-7343-5C8E-028D0C938955}"/>
              </a:ext>
            </a:extLst>
          </p:cNvPr>
          <p:cNvSpPr>
            <a:spLocks noGrp="1"/>
          </p:cNvSpPr>
          <p:nvPr>
            <p:ph sz="quarter" idx="15" hasCustomPrompt="1"/>
          </p:nvPr>
        </p:nvSpPr>
        <p:spPr>
          <a:xfrm>
            <a:off x="681039" y="2107096"/>
            <a:ext cx="10829923" cy="2846567"/>
          </a:xfrm>
        </p:spPr>
        <p:txBody>
          <a:bodyPr>
            <a:normAutofit/>
          </a:bodyPr>
          <a:lstStyle>
            <a:lvl1pPr marL="214313" indent="-214313">
              <a:buFont typeface="Arial" panose="020B0604020202020204" pitchFamily="34" charset="0"/>
              <a:buChar char="•"/>
              <a:defRPr sz="1350"/>
            </a:lvl1pPr>
            <a:lvl2pPr marL="411480" indent="-214313">
              <a:buFont typeface="Arial" panose="020B0604020202020204" pitchFamily="34" charset="0"/>
              <a:buChar char="•"/>
              <a:defRPr sz="1350"/>
            </a:lvl2pPr>
            <a:lvl3pPr>
              <a:defRPr sz="1350"/>
            </a:lvl3pPr>
            <a:lvl4pPr>
              <a:defRPr sz="1350"/>
            </a:lvl4pPr>
            <a:lvl5pP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4" y="3978383"/>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bIns="365760" anchor="b" anchorCtr="0">
            <a:noAutofit/>
          </a:bodyPr>
          <a:lstStyle>
            <a:lvl1pPr algn="ctr">
              <a:defRPr sz="1200"/>
            </a:lvl1pPr>
          </a:lstStyle>
          <a:p>
            <a:r>
              <a:rPr lang="en-US"/>
              <a:t>Click icon to add picture</a:t>
            </a:r>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8" y="-874926"/>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9" y="-1037573"/>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 name="Date Placeholder 3">
            <a:extLst>
              <a:ext uri="{FF2B5EF4-FFF2-40B4-BE49-F238E27FC236}">
                <a16:creationId xmlns:a16="http://schemas.microsoft.com/office/drawing/2014/main" id="{ABBE0BC0-8CFF-9006-BCE2-B27555C801A0}"/>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5" name="Footer Placeholder 4">
            <a:extLst>
              <a:ext uri="{FF2B5EF4-FFF2-40B4-BE49-F238E27FC236}">
                <a16:creationId xmlns:a16="http://schemas.microsoft.com/office/drawing/2014/main" id="{B4067B64-9834-4793-C74A-9E224E269BB5}"/>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6" name="Slide Number Placeholder 5">
            <a:extLst>
              <a:ext uri="{FF2B5EF4-FFF2-40B4-BE49-F238E27FC236}">
                <a16:creationId xmlns:a16="http://schemas.microsoft.com/office/drawing/2014/main" id="{A1FD2662-F042-E765-3EFC-8E764577E950}"/>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597523079"/>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ntent and Table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972EB80-2481-76DF-C059-1F8EF9D3EEAF}"/>
              </a:ext>
            </a:extLst>
          </p:cNvPr>
          <p:cNvSpPr>
            <a:spLocks noGrp="1"/>
          </p:cNvSpPr>
          <p:nvPr>
            <p:ph type="title" hasCustomPrompt="1"/>
          </p:nvPr>
        </p:nvSpPr>
        <p:spPr>
          <a:xfrm>
            <a:off x="681039" y="442222"/>
            <a:ext cx="7294563"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34" name="Freeform: Shape 33">
            <a:extLst>
              <a:ext uri="{FF2B5EF4-FFF2-40B4-BE49-F238E27FC236}">
                <a16:creationId xmlns:a16="http://schemas.microsoft.com/office/drawing/2014/main" id="{9EA5B394-E87D-497D-F9F2-0977C39B52C6}"/>
              </a:ext>
              <a:ext uri="{C183D7F6-B498-43B3-948B-1728B52AA6E4}">
                <adec:decorative xmlns:adec="http://schemas.microsoft.com/office/drawing/2017/decorative" val="1"/>
              </a:ext>
            </a:extLst>
          </p:cNvPr>
          <p:cNvSpPr/>
          <p:nvPr userDrawn="1"/>
        </p:nvSpPr>
        <p:spPr>
          <a:xfrm>
            <a:off x="9909599"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Content Placeholder 2">
            <a:extLst>
              <a:ext uri="{FF2B5EF4-FFF2-40B4-BE49-F238E27FC236}">
                <a16:creationId xmlns:a16="http://schemas.microsoft.com/office/drawing/2014/main" id="{E2E2B5D6-C4F5-E91B-0613-B52752FD9440}"/>
              </a:ext>
            </a:extLst>
          </p:cNvPr>
          <p:cNvSpPr>
            <a:spLocks noGrp="1"/>
          </p:cNvSpPr>
          <p:nvPr>
            <p:ph sz="quarter" idx="17" hasCustomPrompt="1"/>
          </p:nvPr>
        </p:nvSpPr>
        <p:spPr>
          <a:xfrm>
            <a:off x="681040" y="2429436"/>
            <a:ext cx="3086099" cy="3742764"/>
          </a:xfrm>
        </p:spPr>
        <p:txBody>
          <a:bodyPr>
            <a:normAutofit/>
          </a:bodyPr>
          <a:lstStyle>
            <a:lvl1pPr marL="0" indent="0">
              <a:buFont typeface="Arial" panose="020B0604020202020204" pitchFamily="34" charset="0"/>
              <a:buNone/>
              <a:defRPr sz="1350"/>
            </a:lvl1pPr>
            <a:lvl2pPr marL="0" indent="0">
              <a:buFont typeface="Arial" panose="020B0604020202020204" pitchFamily="34" charset="0"/>
              <a:buNone/>
              <a:defRPr sz="1350"/>
            </a:lvl2pPr>
            <a:lvl3pPr marL="900113" indent="-214313">
              <a:buFont typeface="Meiryo" panose="020B0604030504040204" pitchFamily="34" charset="-128"/>
              <a:buChar char="–"/>
              <a:defRPr sz="1350"/>
            </a:lvl3pPr>
            <a:lvl4pPr marL="1243013" indent="-214313">
              <a:buFont typeface="Meiryo" panose="020B0604030504040204" pitchFamily="34" charset="-128"/>
              <a:buChar char="–"/>
              <a:defRPr sz="1350"/>
            </a:lvl4pPr>
            <a:lvl5pPr marL="1585913" indent="-214313">
              <a:buFont typeface="Meiryo" panose="020B0604030504040204" pitchFamily="34" charset="-128"/>
              <a:buChar cha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Table Placeholder 3">
            <a:extLst>
              <a:ext uri="{FF2B5EF4-FFF2-40B4-BE49-F238E27FC236}">
                <a16:creationId xmlns:a16="http://schemas.microsoft.com/office/drawing/2014/main" id="{CC9E1D9A-7E48-B202-63B7-B1F7E5741F28}"/>
              </a:ext>
            </a:extLst>
          </p:cNvPr>
          <p:cNvSpPr>
            <a:spLocks noGrp="1"/>
          </p:cNvSpPr>
          <p:nvPr>
            <p:ph type="tbl" sz="quarter" idx="16" hasCustomPrompt="1"/>
          </p:nvPr>
        </p:nvSpPr>
        <p:spPr>
          <a:xfrm>
            <a:off x="4259581" y="2652715"/>
            <a:ext cx="7228259" cy="3381421"/>
          </a:xfrm>
        </p:spPr>
        <p:txBody>
          <a:bodyPr/>
          <a:lstStyle>
            <a:lvl1pPr>
              <a:defRPr/>
            </a:lvl1pPr>
          </a:lstStyle>
          <a:p>
            <a:r>
              <a:rPr lang="en-US"/>
              <a:t>Click icon to insert table</a:t>
            </a:r>
          </a:p>
        </p:txBody>
      </p:sp>
      <p:sp>
        <p:nvSpPr>
          <p:cNvPr id="38" name="Freeform: Shape 37">
            <a:extLst>
              <a:ext uri="{FF2B5EF4-FFF2-40B4-BE49-F238E27FC236}">
                <a16:creationId xmlns:a16="http://schemas.microsoft.com/office/drawing/2014/main" id="{5CE7AAEC-DF78-EE6D-5B4C-F2842196B7E6}"/>
              </a:ext>
              <a:ext uri="{C183D7F6-B498-43B3-948B-1728B52AA6E4}">
                <adec:decorative xmlns:adec="http://schemas.microsoft.com/office/drawing/2017/decorative" val="1"/>
              </a:ext>
            </a:extLst>
          </p:cNvPr>
          <p:cNvSpPr/>
          <p:nvPr userDrawn="1"/>
        </p:nvSpPr>
        <p:spPr>
          <a:xfrm>
            <a:off x="9806231" y="-115242"/>
            <a:ext cx="2825511"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1BED6B2-2B6A-D83E-5C36-F6D71FA9E2EE}"/>
              </a:ext>
              <a:ext uri="{C183D7F6-B498-43B3-948B-1728B52AA6E4}">
                <adec:decorative xmlns:adec="http://schemas.microsoft.com/office/drawing/2017/decorative" val="1"/>
              </a:ext>
            </a:extLst>
          </p:cNvPr>
          <p:cNvSpPr/>
          <p:nvPr userDrawn="1"/>
        </p:nvSpPr>
        <p:spPr>
          <a:xfrm>
            <a:off x="9700105"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5817F3C-7A01-E551-7970-8E0764D01EC1}"/>
              </a:ext>
              <a:ext uri="{C183D7F6-B498-43B3-948B-1728B52AA6E4}">
                <adec:decorative xmlns:adec="http://schemas.microsoft.com/office/drawing/2017/decorative" val="1"/>
              </a:ext>
            </a:extLst>
          </p:cNvPr>
          <p:cNvSpPr/>
          <p:nvPr userDrawn="1"/>
        </p:nvSpPr>
        <p:spPr>
          <a:xfrm>
            <a:off x="10090270" y="2"/>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5" name="Freeform: Shape 44">
            <a:extLst>
              <a:ext uri="{FF2B5EF4-FFF2-40B4-BE49-F238E27FC236}">
                <a16:creationId xmlns:a16="http://schemas.microsoft.com/office/drawing/2014/main" id="{B2E168A8-B8D1-E9B2-00BA-6BDE015AF10C}"/>
              </a:ext>
              <a:ext uri="{C183D7F6-B498-43B3-948B-1728B52AA6E4}">
                <adec:decorative xmlns:adec="http://schemas.microsoft.com/office/drawing/2017/decorative" val="1"/>
              </a:ext>
            </a:extLst>
          </p:cNvPr>
          <p:cNvSpPr/>
          <p:nvPr userDrawn="1"/>
        </p:nvSpPr>
        <p:spPr>
          <a:xfrm>
            <a:off x="8236095" y="874312"/>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2AD14604-7155-33F1-8769-9D16006A08E3}"/>
              </a:ext>
              <a:ext uri="{C183D7F6-B498-43B3-948B-1728B52AA6E4}">
                <adec:decorative xmlns:adec="http://schemas.microsoft.com/office/drawing/2017/decorative" val="1"/>
              </a:ext>
            </a:extLst>
          </p:cNvPr>
          <p:cNvSpPr/>
          <p:nvPr userDrawn="1"/>
        </p:nvSpPr>
        <p:spPr>
          <a:xfrm>
            <a:off x="8185756" y="823868"/>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04E605F2-BDF1-3ADA-342B-7FA4537419E7}"/>
              </a:ext>
              <a:ext uri="{C183D7F6-B498-43B3-948B-1728B52AA6E4}">
                <adec:decorative xmlns:adec="http://schemas.microsoft.com/office/drawing/2017/decorative" val="1"/>
              </a:ext>
            </a:extLst>
          </p:cNvPr>
          <p:cNvSpPr/>
          <p:nvPr userDrawn="1"/>
        </p:nvSpPr>
        <p:spPr>
          <a:xfrm>
            <a:off x="8293917"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8044EBD1-C32A-97AF-9AF3-D320537CC814}"/>
              </a:ext>
              <a:ext uri="{C183D7F6-B498-43B3-948B-1728B52AA6E4}">
                <adec:decorative xmlns:adec="http://schemas.microsoft.com/office/drawing/2017/decorative" val="1"/>
              </a:ext>
            </a:extLst>
          </p:cNvPr>
          <p:cNvSpPr/>
          <p:nvPr userDrawn="1"/>
        </p:nvSpPr>
        <p:spPr>
          <a:xfrm>
            <a:off x="8374685" y="996984"/>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3" name="Date Placeholder 3">
            <a:extLst>
              <a:ext uri="{FF2B5EF4-FFF2-40B4-BE49-F238E27FC236}">
                <a16:creationId xmlns:a16="http://schemas.microsoft.com/office/drawing/2014/main" id="{74694E80-5B95-215C-4CA1-E509E9C84F23}"/>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54" name="Footer Placeholder 4">
            <a:extLst>
              <a:ext uri="{FF2B5EF4-FFF2-40B4-BE49-F238E27FC236}">
                <a16:creationId xmlns:a16="http://schemas.microsoft.com/office/drawing/2014/main" id="{68C5CB4D-310E-C226-BEED-15BC3F044A36}"/>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55" name="Slide Number Placeholder 5">
            <a:extLst>
              <a:ext uri="{FF2B5EF4-FFF2-40B4-BE49-F238E27FC236}">
                <a16:creationId xmlns:a16="http://schemas.microsoft.com/office/drawing/2014/main" id="{44BAF0CA-BC3C-AD99-5851-4C29606C5F9A}"/>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4013188335"/>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id="{13E521F8-83B3-D46A-1B27-32CCFD64FE19}"/>
              </a:ext>
            </a:extLst>
          </p:cNvPr>
          <p:cNvSpPr>
            <a:spLocks noGrp="1"/>
          </p:cNvSpPr>
          <p:nvPr>
            <p:ph type="title" hasCustomPrompt="1"/>
          </p:nvPr>
        </p:nvSpPr>
        <p:spPr>
          <a:xfrm>
            <a:off x="681039" y="1014288"/>
            <a:ext cx="4980672" cy="2267614"/>
          </a:xfrm>
        </p:spPr>
        <p:txBody>
          <a:bodyPr anchor="t"/>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3" name="Content Placeholder 3">
            <a:extLst>
              <a:ext uri="{FF2B5EF4-FFF2-40B4-BE49-F238E27FC236}">
                <a16:creationId xmlns:a16="http://schemas.microsoft.com/office/drawing/2014/main" id="{17A1D8F1-CFCC-49C3-4874-06E9B176FF30}"/>
              </a:ext>
            </a:extLst>
          </p:cNvPr>
          <p:cNvSpPr>
            <a:spLocks noGrp="1"/>
          </p:cNvSpPr>
          <p:nvPr>
            <p:ph sz="half" idx="2" hasCustomPrompt="1"/>
          </p:nvPr>
        </p:nvSpPr>
        <p:spPr>
          <a:xfrm>
            <a:off x="681039" y="3499346"/>
            <a:ext cx="4980672" cy="2453700"/>
          </a:xfrm>
        </p:spPr>
        <p:txBody>
          <a:bodyPr>
            <a:noAutofit/>
          </a:bodyPr>
          <a:lstStyle>
            <a:lvl1pPr marL="257175" indent="-257175">
              <a:buFont typeface="+mj-lt"/>
              <a:buAutoNum type="arabicPeriod"/>
              <a:defRPr sz="1350"/>
            </a:lvl1pPr>
            <a:lvl2pPr marL="257175" indent="-257175">
              <a:buFont typeface="+mj-lt"/>
              <a:buAutoNum type="alphaLcPeriod"/>
              <a:defRPr sz="1350"/>
            </a:lvl2pPr>
            <a:lvl3pPr marL="685800" indent="-257175">
              <a:buFont typeface="+mj-lt"/>
              <a:buAutoNum type="arabicParenR"/>
              <a:defRPr sz="1350"/>
            </a:lvl3pPr>
            <a:lvl4pPr marL="1028700" indent="-257175">
              <a:buFont typeface="+mj-lt"/>
              <a:buAutoNum type="alphaLcParenR"/>
              <a:defRPr sz="1350"/>
            </a:lvl4pPr>
            <a:lvl5pPr marL="1371600" indent="-257175">
              <a:buFont typeface="+mj-lt"/>
              <a:buAutoNum type="romanLcPeriod"/>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350"/>
            </a:lvl1pPr>
            <a:lvl2pPr marL="214313" indent="-214313">
              <a:buFont typeface="Arial" panose="020B0604020202020204" pitchFamily="34" charset="0"/>
              <a:buChar char="•"/>
              <a:defRPr sz="1350"/>
            </a:lvl2pPr>
            <a:lvl3pPr marL="685800" indent="-214313">
              <a:buFont typeface="Meiryo" panose="020B0604030504040204" pitchFamily="34" charset="-128"/>
              <a:buChar char="–"/>
              <a:defRPr sz="1350"/>
            </a:lvl3pPr>
            <a:lvl4pPr marL="1028700" indent="-214313">
              <a:buFont typeface="Meiryo" panose="020B0604030504040204" pitchFamily="34" charset="-128"/>
              <a:buChar char="–"/>
              <a:defRPr sz="1350"/>
            </a:lvl4pPr>
            <a:lvl5pPr marL="1371600" indent="-214313">
              <a:buFont typeface="Meiryo" panose="020B0604030504040204" pitchFamily="34" charset="-128"/>
              <a:buChar cha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Freeform: Shape 15">
            <a:extLst>
              <a:ext uri="{FF2B5EF4-FFF2-40B4-BE49-F238E27FC236}">
                <a16:creationId xmlns:a16="http://schemas.microsoft.com/office/drawing/2014/main" id="{5F8EE83F-071C-ABC6-0507-321397495B53}"/>
              </a:ext>
              <a:ext uri="{C183D7F6-B498-43B3-948B-1728B52AA6E4}">
                <adec:decorative xmlns:adec="http://schemas.microsoft.com/office/drawing/2017/decorative"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C945BD7-A7FF-B8CB-BEE0-6B700765EB04}"/>
              </a:ext>
              <a:ext uri="{C183D7F6-B498-43B3-948B-1728B52AA6E4}">
                <adec:decorative xmlns:adec="http://schemas.microsoft.com/office/drawing/2017/decorative" val="1"/>
              </a:ext>
            </a:extLst>
          </p:cNvPr>
          <p:cNvSpPr/>
          <p:nvPr userDrawn="1"/>
        </p:nvSpPr>
        <p:spPr>
          <a:xfrm rot="7684585">
            <a:off x="10443521"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618DFAC-77B9-BC08-65E0-69740384CE95}"/>
              </a:ext>
              <a:ext uri="{C183D7F6-B498-43B3-948B-1728B52AA6E4}">
                <adec:decorative xmlns:adec="http://schemas.microsoft.com/office/drawing/2017/decorative"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8296844-8339-EDA7-19BF-2C357711C093}"/>
              </a:ext>
              <a:ext uri="{C183D7F6-B498-43B3-948B-1728B52AA6E4}">
                <adec:decorative xmlns:adec="http://schemas.microsoft.com/office/drawing/2017/decorative" val="1"/>
              </a:ext>
            </a:extLst>
          </p:cNvPr>
          <p:cNvSpPr/>
          <p:nvPr userDrawn="1"/>
        </p:nvSpPr>
        <p:spPr>
          <a:xfrm rot="7684585">
            <a:off x="10570396" y="-29947"/>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3" name="Freeform: Shape 22">
            <a:extLst>
              <a:ext uri="{FF2B5EF4-FFF2-40B4-BE49-F238E27FC236}">
                <a16:creationId xmlns:a16="http://schemas.microsoft.com/office/drawing/2014/main" id="{DAB07B07-F645-F92C-3826-8B5C34AB4F53}"/>
              </a:ext>
              <a:ext uri="{C183D7F6-B498-43B3-948B-1728B52AA6E4}">
                <adec:decorative xmlns:adec="http://schemas.microsoft.com/office/drawing/2017/decorative" val="1"/>
              </a:ext>
            </a:extLst>
          </p:cNvPr>
          <p:cNvSpPr/>
          <p:nvPr userDrawn="1"/>
        </p:nvSpPr>
        <p:spPr>
          <a:xfrm rot="1841628">
            <a:off x="11354253" y="431137"/>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0D9CF31-0B63-851F-5AE7-DA8F677592C0}"/>
              </a:ext>
              <a:ext uri="{C183D7F6-B498-43B3-948B-1728B52AA6E4}">
                <adec:decorative xmlns:adec="http://schemas.microsoft.com/office/drawing/2017/decorative" val="1"/>
              </a:ext>
            </a:extLst>
          </p:cNvPr>
          <p:cNvSpPr/>
          <p:nvPr userDrawn="1"/>
        </p:nvSpPr>
        <p:spPr>
          <a:xfrm rot="1841628">
            <a:off x="11308111" y="384899"/>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3FD6EFE-9F27-4298-EE90-5C5E6E955BDC}"/>
              </a:ext>
              <a:ext uri="{C183D7F6-B498-43B3-948B-1728B52AA6E4}">
                <adec:decorative xmlns:adec="http://schemas.microsoft.com/office/drawing/2017/decorative" val="1"/>
              </a:ext>
            </a:extLst>
          </p:cNvPr>
          <p:cNvSpPr/>
          <p:nvPr userDrawn="1"/>
        </p:nvSpPr>
        <p:spPr>
          <a:xfrm rot="1841628">
            <a:off x="11407253" y="492631"/>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3965657-4507-63A6-DADF-85647E699670}"/>
              </a:ext>
              <a:ext uri="{C183D7F6-B498-43B3-948B-1728B52AA6E4}">
                <adec:decorative xmlns:adec="http://schemas.microsoft.com/office/drawing/2017/decorative" val="1"/>
              </a:ext>
            </a:extLst>
          </p:cNvPr>
          <p:cNvSpPr/>
          <p:nvPr userDrawn="1"/>
        </p:nvSpPr>
        <p:spPr>
          <a:xfrm rot="1841628">
            <a:off x="11481288"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7" name="Freeform: Shape 26">
            <a:extLst>
              <a:ext uri="{FF2B5EF4-FFF2-40B4-BE49-F238E27FC236}">
                <a16:creationId xmlns:a16="http://schemas.microsoft.com/office/drawing/2014/main" id="{BCC376E7-CED4-8E4E-6D65-A5F9C033EDF8}"/>
              </a:ext>
              <a:ext uri="{C183D7F6-B498-43B3-948B-1728B52AA6E4}">
                <adec:decorative xmlns:adec="http://schemas.microsoft.com/office/drawing/2017/decorative" val="1"/>
              </a:ext>
            </a:extLst>
          </p:cNvPr>
          <p:cNvSpPr/>
          <p:nvPr userDrawn="1"/>
        </p:nvSpPr>
        <p:spPr>
          <a:xfrm rot="7684585">
            <a:off x="-437675" y="653225"/>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D5B913C-C9F4-F4FA-638D-CDA51FF3F615}"/>
              </a:ext>
              <a:ext uri="{C183D7F6-B498-43B3-948B-1728B52AA6E4}">
                <adec:decorative xmlns:adec="http://schemas.microsoft.com/office/drawing/2017/decorative" val="1"/>
              </a:ext>
            </a:extLst>
          </p:cNvPr>
          <p:cNvSpPr/>
          <p:nvPr userDrawn="1"/>
        </p:nvSpPr>
        <p:spPr>
          <a:xfrm rot="7684585">
            <a:off x="-471479" y="619349"/>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4C67F56-A32D-3E7A-E0B7-6A4B01FDBBAA}"/>
              </a:ext>
              <a:ext uri="{C183D7F6-B498-43B3-948B-1728B52AA6E4}">
                <adec:decorative xmlns:adec="http://schemas.microsoft.com/office/drawing/2017/decorative" val="1"/>
              </a:ext>
            </a:extLst>
          </p:cNvPr>
          <p:cNvSpPr/>
          <p:nvPr userDrawn="1"/>
        </p:nvSpPr>
        <p:spPr>
          <a:xfrm rot="7684585">
            <a:off x="-398844" y="698278"/>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42B9A980-0889-05D0-3467-4F6C9F6911DF}"/>
              </a:ext>
              <a:ext uri="{C183D7F6-B498-43B3-948B-1728B52AA6E4}">
                <adec:decorative xmlns:adec="http://schemas.microsoft.com/office/drawing/2017/decorative" val="1"/>
              </a:ext>
            </a:extLst>
          </p:cNvPr>
          <p:cNvSpPr/>
          <p:nvPr userDrawn="1"/>
        </p:nvSpPr>
        <p:spPr>
          <a:xfrm rot="7684585">
            <a:off x="-344604" y="735606"/>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3" name="Date Placeholder 3">
            <a:extLst>
              <a:ext uri="{FF2B5EF4-FFF2-40B4-BE49-F238E27FC236}">
                <a16:creationId xmlns:a16="http://schemas.microsoft.com/office/drawing/2014/main" id="{ACBE71E2-3146-CE7B-E143-C9A55ABDF2B9}"/>
              </a:ext>
            </a:extLst>
          </p:cNvPr>
          <p:cNvSpPr>
            <a:spLocks noGrp="1"/>
          </p:cNvSpPr>
          <p:nvPr>
            <p:ph type="dt" sz="half" idx="10"/>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34" name="Footer Placeholder 4">
            <a:extLst>
              <a:ext uri="{FF2B5EF4-FFF2-40B4-BE49-F238E27FC236}">
                <a16:creationId xmlns:a16="http://schemas.microsoft.com/office/drawing/2014/main" id="{87E67E76-FFB5-50C5-FF6A-E58B5C5E9CD0}"/>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35" name="Slide Number Placeholder 5">
            <a:extLst>
              <a:ext uri="{FF2B5EF4-FFF2-40B4-BE49-F238E27FC236}">
                <a16:creationId xmlns:a16="http://schemas.microsoft.com/office/drawing/2014/main" id="{98410436-9061-8BE1-1DB8-6FB357957092}"/>
              </a:ext>
            </a:extLst>
          </p:cNvPr>
          <p:cNvSpPr>
            <a:spLocks noGrp="1"/>
          </p:cNvSpPr>
          <p:nvPr>
            <p:ph type="sldNum" sz="quarter" idx="11"/>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
        <p:nvSpPr>
          <p:cNvPr id="36" name="Freeform: Shape 35">
            <a:extLst>
              <a:ext uri="{FF2B5EF4-FFF2-40B4-BE49-F238E27FC236}">
                <a16:creationId xmlns:a16="http://schemas.microsoft.com/office/drawing/2014/main" id="{F35E0A7A-102F-55C8-7283-8F09BF36C28B}"/>
              </a:ext>
              <a:ext uri="{C183D7F6-B498-43B3-948B-1728B52AA6E4}">
                <adec:decorative xmlns:adec="http://schemas.microsoft.com/office/drawing/2017/decorative"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C4B8D0F3-E033-9691-B7E1-8D5D45A71479}"/>
              </a:ext>
              <a:ext uri="{C183D7F6-B498-43B3-948B-1728B52AA6E4}">
                <adec:decorative xmlns:adec="http://schemas.microsoft.com/office/drawing/2017/decorative"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62131FA-FC90-4A47-187E-64BCE443882D}"/>
              </a:ext>
              <a:ext uri="{C183D7F6-B498-43B3-948B-1728B52AA6E4}">
                <adec:decorative xmlns:adec="http://schemas.microsoft.com/office/drawing/2017/decorative"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B3416236-7985-B152-0924-0AC79CD101C5}"/>
              </a:ext>
              <a:ext uri="{C183D7F6-B498-43B3-948B-1728B52AA6E4}">
                <adec:decorative xmlns:adec="http://schemas.microsoft.com/office/drawing/2017/decorative" val="1"/>
              </a:ext>
            </a:extLst>
          </p:cNvPr>
          <p:cNvSpPr/>
          <p:nvPr userDrawn="1"/>
        </p:nvSpPr>
        <p:spPr>
          <a:xfrm rot="1841628">
            <a:off x="3631678"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2214048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ab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25F2974-09FA-985C-0646-9F3EF933F2CD}"/>
              </a:ext>
            </a:extLst>
          </p:cNvPr>
          <p:cNvSpPr>
            <a:spLocks noGrp="1"/>
          </p:cNvSpPr>
          <p:nvPr>
            <p:ph type="title" hasCustomPrompt="1"/>
          </p:nvPr>
        </p:nvSpPr>
        <p:spPr>
          <a:xfrm>
            <a:off x="681039" y="442222"/>
            <a:ext cx="10829924"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5" name="Table Placeholder 14">
            <a:extLst>
              <a:ext uri="{FF2B5EF4-FFF2-40B4-BE49-F238E27FC236}">
                <a16:creationId xmlns:a16="http://schemas.microsoft.com/office/drawing/2014/main" id="{741D46E7-9AFE-C7AA-C554-297F06FC5CB4}"/>
              </a:ext>
            </a:extLst>
          </p:cNvPr>
          <p:cNvSpPr>
            <a:spLocks noGrp="1"/>
          </p:cNvSpPr>
          <p:nvPr>
            <p:ph type="tbl" sz="quarter" idx="10" hasCustomPrompt="1"/>
          </p:nvPr>
        </p:nvSpPr>
        <p:spPr>
          <a:xfrm>
            <a:off x="681038" y="2409826"/>
            <a:ext cx="10829927" cy="3652842"/>
          </a:xfrm>
        </p:spPr>
        <p:txBody>
          <a:bodyPr/>
          <a:lstStyle>
            <a:lvl1pPr>
              <a:defRPr/>
            </a:lvl1pPr>
          </a:lstStyle>
          <a:p>
            <a:r>
              <a:rPr lang="en-US"/>
              <a:t>Click icon to insert table</a:t>
            </a:r>
          </a:p>
        </p:txBody>
      </p:sp>
      <p:sp>
        <p:nvSpPr>
          <p:cNvPr id="10" name="Date Placeholder 3">
            <a:extLst>
              <a:ext uri="{FF2B5EF4-FFF2-40B4-BE49-F238E27FC236}">
                <a16:creationId xmlns:a16="http://schemas.microsoft.com/office/drawing/2014/main" id="{C325C0E4-3B69-C16C-62E7-8C67C7CE9A81}"/>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11" name="Footer Placeholder 4">
            <a:extLst>
              <a:ext uri="{FF2B5EF4-FFF2-40B4-BE49-F238E27FC236}">
                <a16:creationId xmlns:a16="http://schemas.microsoft.com/office/drawing/2014/main" id="{45F59AE3-BC6C-DBED-13C0-4BF24DD43F21}"/>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2" name="Slide Number Placeholder 5">
            <a:extLst>
              <a:ext uri="{FF2B5EF4-FFF2-40B4-BE49-F238E27FC236}">
                <a16:creationId xmlns:a16="http://schemas.microsoft.com/office/drawing/2014/main" id="{02AF48DB-CAED-D72A-BF65-6F85D572B69A}"/>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41472113"/>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Introduction 2">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hasCustomPrompt="1"/>
          </p:nvPr>
        </p:nvSpPr>
        <p:spPr>
          <a:xfrm>
            <a:off x="6642101" y="1085366"/>
            <a:ext cx="4855375" cy="2809766"/>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60"/>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39"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1" y="0"/>
            <a:ext cx="2658911"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7"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6" y="985363"/>
            <a:ext cx="2825511"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20"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2"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1"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8"/>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7FA2E21-7B92-6378-A7A3-73319E685171}"/>
              </a:ext>
            </a:extLst>
          </p:cNvPr>
          <p:cNvSpPr>
            <a:spLocks noGrp="1"/>
          </p:cNvSpPr>
          <p:nvPr>
            <p:ph sz="quarter" idx="16" hasCustomPrompt="1"/>
          </p:nvPr>
        </p:nvSpPr>
        <p:spPr>
          <a:xfrm>
            <a:off x="6642101" y="4057802"/>
            <a:ext cx="4855375" cy="218683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reeform: Shape 3">
            <a:extLst>
              <a:ext uri="{FF2B5EF4-FFF2-40B4-BE49-F238E27FC236}">
                <a16:creationId xmlns:a16="http://schemas.microsoft.com/office/drawing/2014/main" id="{66D5B5A3-B9BE-7A50-36F9-B1EBCEAF6826}"/>
              </a:ext>
              <a:ext uri="{C183D7F6-B498-43B3-948B-1728B52AA6E4}">
                <adec:decorative xmlns:adec="http://schemas.microsoft.com/office/drawing/2017/decorative" val="1"/>
              </a:ext>
            </a:extLst>
          </p:cNvPr>
          <p:cNvSpPr/>
          <p:nvPr userDrawn="1"/>
        </p:nvSpPr>
        <p:spPr>
          <a:xfrm>
            <a:off x="0" y="3"/>
            <a:ext cx="2454053" cy="3175473"/>
          </a:xfrm>
          <a:custGeom>
            <a:avLst/>
            <a:gdLst>
              <a:gd name="connsiteX0" fmla="*/ 0 w 2454053"/>
              <a:gd name="connsiteY0" fmla="*/ 0 h 3175473"/>
              <a:gd name="connsiteX1" fmla="*/ 1745403 w 2454053"/>
              <a:gd name="connsiteY1" fmla="*/ 0 h 3175473"/>
              <a:gd name="connsiteX2" fmla="*/ 1768138 w 2454053"/>
              <a:gd name="connsiteY2" fmla="*/ 28809 h 3175473"/>
              <a:gd name="connsiteX3" fmla="*/ 2062933 w 2454053"/>
              <a:gd name="connsiteY3" fmla="*/ 535578 h 3175473"/>
              <a:gd name="connsiteX4" fmla="*/ 2136936 w 2454053"/>
              <a:gd name="connsiteY4" fmla="*/ 674249 h 3175473"/>
              <a:gd name="connsiteX5" fmla="*/ 2436682 w 2454053"/>
              <a:gd name="connsiteY5" fmla="*/ 1755241 h 3175473"/>
              <a:gd name="connsiteX6" fmla="*/ 1394953 w 2454053"/>
              <a:gd name="connsiteY6" fmla="*/ 2906826 h 3175473"/>
              <a:gd name="connsiteX7" fmla="*/ 1165498 w 2454053"/>
              <a:gd name="connsiteY7" fmla="*/ 3007092 h 3175473"/>
              <a:gd name="connsiteX8" fmla="*/ 473424 w 2454053"/>
              <a:gd name="connsiteY8" fmla="*/ 3161203 h 3175473"/>
              <a:gd name="connsiteX9" fmla="*/ 132442 w 2454053"/>
              <a:gd name="connsiteY9" fmla="*/ 3053228 h 3175473"/>
              <a:gd name="connsiteX10" fmla="*/ 0 w 2454053"/>
              <a:gd name="connsiteY10" fmla="*/ 2983894 h 317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4053" h="3175473">
                <a:moveTo>
                  <a:pt x="0" y="0"/>
                </a:moveTo>
                <a:lnTo>
                  <a:pt x="1745403" y="0"/>
                </a:lnTo>
                <a:lnTo>
                  <a:pt x="1768138" y="28809"/>
                </a:lnTo>
                <a:cubicBezTo>
                  <a:pt x="1871867" y="175747"/>
                  <a:pt x="1965378" y="351831"/>
                  <a:pt x="2062933" y="535578"/>
                </a:cubicBezTo>
                <a:cubicBezTo>
                  <a:pt x="2086892" y="580773"/>
                  <a:pt x="2111717" y="627474"/>
                  <a:pt x="2136936" y="674249"/>
                </a:cubicBezTo>
                <a:cubicBezTo>
                  <a:pt x="2362638" y="1092935"/>
                  <a:pt x="2505478" y="1394370"/>
                  <a:pt x="2436682" y="1755241"/>
                </a:cubicBezTo>
                <a:cubicBezTo>
                  <a:pt x="2331862" y="2305094"/>
                  <a:pt x="2020326" y="2649513"/>
                  <a:pt x="1394953" y="2906826"/>
                </a:cubicBezTo>
                <a:cubicBezTo>
                  <a:pt x="1313102" y="2940493"/>
                  <a:pt x="1238045" y="2974347"/>
                  <a:pt x="1165498" y="3007092"/>
                </a:cubicBezTo>
                <a:cubicBezTo>
                  <a:pt x="864713" y="3142789"/>
                  <a:pt x="709694" y="3206004"/>
                  <a:pt x="473424" y="3161203"/>
                </a:cubicBezTo>
                <a:cubicBezTo>
                  <a:pt x="356126" y="3138961"/>
                  <a:pt x="242210" y="3102849"/>
                  <a:pt x="132442" y="3053228"/>
                </a:cubicBezTo>
                <a:lnTo>
                  <a:pt x="0" y="2983894"/>
                </a:lnTo>
                <a:close/>
              </a:path>
            </a:pathLst>
          </a:custGeom>
          <a:blipFill dpi="0" rotWithShape="1">
            <a:blip r:embed="rId2" cstate="print">
              <a:duotone>
                <a:prstClr val="black"/>
                <a:schemeClr val="accent6">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6" name="Freeform: Shape 5">
            <a:extLst>
              <a:ext uri="{FF2B5EF4-FFF2-40B4-BE49-F238E27FC236}">
                <a16:creationId xmlns:a16="http://schemas.microsoft.com/office/drawing/2014/main" id="{FBAF7CC4-03AD-2D6C-57F0-4C929D2B733A}"/>
              </a:ext>
              <a:ext uri="{C183D7F6-B498-43B3-948B-1728B52AA6E4}">
                <adec:decorative xmlns:adec="http://schemas.microsoft.com/office/drawing/2017/decorative" val="1"/>
              </a:ext>
            </a:extLst>
          </p:cNvPr>
          <p:cNvSpPr/>
          <p:nvPr userDrawn="1"/>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8" name="Freeform: Shape 7">
            <a:extLst>
              <a:ext uri="{FF2B5EF4-FFF2-40B4-BE49-F238E27FC236}">
                <a16:creationId xmlns:a16="http://schemas.microsoft.com/office/drawing/2014/main" id="{59299E0D-EBD5-A382-07FA-B60175BAD0DB}"/>
              </a:ext>
              <a:ext uri="{C183D7F6-B498-43B3-948B-1728B52AA6E4}">
                <adec:decorative xmlns:adec="http://schemas.microsoft.com/office/drawing/2017/decorative" val="1"/>
              </a:ext>
            </a:extLst>
          </p:cNvPr>
          <p:cNvSpPr/>
          <p:nvPr userDrawn="1"/>
        </p:nvSpPr>
        <p:spPr>
          <a:xfrm>
            <a:off x="654205" y="4007060"/>
            <a:ext cx="3444873" cy="2850940"/>
          </a:xfrm>
          <a:custGeom>
            <a:avLst/>
            <a:gdLst>
              <a:gd name="connsiteX0" fmla="*/ 1782686 w 3444873"/>
              <a:gd name="connsiteY0" fmla="*/ 0 h 2850940"/>
              <a:gd name="connsiteX1" fmla="*/ 3043760 w 3444873"/>
              <a:gd name="connsiteY1" fmla="*/ 730265 h 2850940"/>
              <a:gd name="connsiteX2" fmla="*/ 3178153 w 3444873"/>
              <a:gd name="connsiteY2" fmla="*/ 917087 h 2850940"/>
              <a:gd name="connsiteX3" fmla="*/ 3444873 w 3444873"/>
              <a:gd name="connsiteY3" fmla="*/ 1505683 h 2850940"/>
              <a:gd name="connsiteX4" fmla="*/ 3283718 w 3444873"/>
              <a:gd name="connsiteY4" fmla="*/ 2139577 h 2850940"/>
              <a:gd name="connsiteX5" fmla="*/ 2839285 w 3444873"/>
              <a:gd name="connsiteY5" fmla="*/ 2684262 h 2850940"/>
              <a:gd name="connsiteX6" fmla="*/ 2692803 w 3444873"/>
              <a:gd name="connsiteY6" fmla="*/ 2797635 h 2850940"/>
              <a:gd name="connsiteX7" fmla="*/ 2610242 w 3444873"/>
              <a:gd name="connsiteY7" fmla="*/ 2850940 h 2850940"/>
              <a:gd name="connsiteX8" fmla="*/ 523032 w 3444873"/>
              <a:gd name="connsiteY8" fmla="*/ 2850940 h 2850940"/>
              <a:gd name="connsiteX9" fmla="*/ 501539 w 3444873"/>
              <a:gd name="connsiteY9" fmla="*/ 2832597 h 2850940"/>
              <a:gd name="connsiteX10" fmla="*/ 401780 w 3444873"/>
              <a:gd name="connsiteY10" fmla="*/ 2726931 h 2850940"/>
              <a:gd name="connsiteX11" fmla="*/ 0 w 3444873"/>
              <a:gd name="connsiteY11" fmla="*/ 1505683 h 2850940"/>
              <a:gd name="connsiteX12" fmla="*/ 178970 w 3444873"/>
              <a:gd name="connsiteY12" fmla="*/ 1004836 h 2850940"/>
              <a:gd name="connsiteX13" fmla="*/ 708859 w 3444873"/>
              <a:gd name="connsiteY13" fmla="*/ 538473 h 2850940"/>
              <a:gd name="connsiteX14" fmla="*/ 825365 w 3444873"/>
              <a:gd name="connsiteY14" fmla="*/ 449264 h 2850940"/>
              <a:gd name="connsiteX15" fmla="*/ 1782686 w 3444873"/>
              <a:gd name="connsiteY15" fmla="*/ 0 h 28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50940">
                <a:moveTo>
                  <a:pt x="1782686" y="0"/>
                </a:moveTo>
                <a:cubicBezTo>
                  <a:pt x="2315236" y="0"/>
                  <a:pt x="2692396" y="218386"/>
                  <a:pt x="3043760" y="730265"/>
                </a:cubicBezTo>
                <a:cubicBezTo>
                  <a:pt x="3089740" y="797264"/>
                  <a:pt x="3134687" y="858197"/>
                  <a:pt x="3178153" y="917087"/>
                </a:cubicBezTo>
                <a:cubicBezTo>
                  <a:pt x="3358308" y="1161263"/>
                  <a:pt x="3444873" y="1288246"/>
                  <a:pt x="3444873" y="1505683"/>
                </a:cubicBezTo>
                <a:cubicBezTo>
                  <a:pt x="3444873" y="1721582"/>
                  <a:pt x="3390613" y="1934855"/>
                  <a:pt x="3283718" y="2139577"/>
                </a:cubicBezTo>
                <a:cubicBezTo>
                  <a:pt x="3179115" y="2339844"/>
                  <a:pt x="3029567" y="2523158"/>
                  <a:pt x="2839285" y="2684262"/>
                </a:cubicBezTo>
                <a:cubicBezTo>
                  <a:pt x="2792528" y="2723863"/>
                  <a:pt x="2743576" y="2761727"/>
                  <a:pt x="2692803" y="2797635"/>
                </a:cubicBezTo>
                <a:lnTo>
                  <a:pt x="2610242" y="2850940"/>
                </a:lnTo>
                <a:lnTo>
                  <a:pt x="523032" y="2850940"/>
                </a:lnTo>
                <a:lnTo>
                  <a:pt x="501539" y="2832597"/>
                </a:lnTo>
                <a:cubicBezTo>
                  <a:pt x="466750" y="2799487"/>
                  <a:pt x="433475" y="2764248"/>
                  <a:pt x="401780" y="2726931"/>
                </a:cubicBezTo>
                <a:cubicBezTo>
                  <a:pt x="142674" y="2421747"/>
                  <a:pt x="0" y="1988045"/>
                  <a:pt x="0" y="1505683"/>
                </a:cubicBezTo>
                <a:cubicBezTo>
                  <a:pt x="0" y="1313233"/>
                  <a:pt x="55222" y="1158779"/>
                  <a:pt x="178970" y="1004836"/>
                </a:cubicBezTo>
                <a:cubicBezTo>
                  <a:pt x="308413" y="843804"/>
                  <a:pt x="502908" y="695486"/>
                  <a:pt x="708859" y="538473"/>
                </a:cubicBezTo>
                <a:cubicBezTo>
                  <a:pt x="746858" y="509541"/>
                  <a:pt x="786112" y="479584"/>
                  <a:pt x="825365" y="449264"/>
                </a:cubicBezTo>
                <a:cubicBezTo>
                  <a:pt x="1176728" y="177908"/>
                  <a:pt x="1433172" y="0"/>
                  <a:pt x="1782686" y="0"/>
                </a:cubicBezTo>
                <a:close/>
              </a:path>
            </a:pathLst>
          </a:custGeom>
          <a:blipFill dpi="0" rotWithShape="1">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9" name="Freeform: Shape 8">
            <a:extLst>
              <a:ext uri="{FF2B5EF4-FFF2-40B4-BE49-F238E27FC236}">
                <a16:creationId xmlns:a16="http://schemas.microsoft.com/office/drawing/2014/main" id="{5773EC13-7953-B7B3-456C-7F32A4BABF0A}"/>
              </a:ext>
              <a:ext uri="{C183D7F6-B498-43B3-948B-1728B52AA6E4}">
                <adec:decorative xmlns:adec="http://schemas.microsoft.com/office/drawing/2017/decorative" val="1"/>
              </a:ext>
            </a:extLst>
          </p:cNvPr>
          <p:cNvSpPr/>
          <p:nvPr userDrawn="1"/>
        </p:nvSpPr>
        <p:spPr>
          <a:xfrm>
            <a:off x="10098815" y="-15240"/>
            <a:ext cx="2106520" cy="17890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A60E5832-7596-CB78-E146-07615D657C20}"/>
              </a:ext>
              <a:ext uri="{C183D7F6-B498-43B3-948B-1728B52AA6E4}">
                <adec:decorative xmlns:adec="http://schemas.microsoft.com/office/drawing/2017/decorative" val="1"/>
              </a:ext>
            </a:extLst>
          </p:cNvPr>
          <p:cNvSpPr/>
          <p:nvPr userDrawn="1"/>
        </p:nvSpPr>
        <p:spPr>
          <a:xfrm>
            <a:off x="9990668" y="-15240"/>
            <a:ext cx="2214669" cy="1880612"/>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DD2D7C6-ED7C-95CA-5E37-4DE3D179A5C9}"/>
              </a:ext>
              <a:ext uri="{C183D7F6-B498-43B3-948B-1728B52AA6E4}">
                <adec:decorative xmlns:adec="http://schemas.microsoft.com/office/drawing/2017/decorative" val="1"/>
              </a:ext>
            </a:extLst>
          </p:cNvPr>
          <p:cNvSpPr/>
          <p:nvPr userDrawn="1"/>
        </p:nvSpPr>
        <p:spPr>
          <a:xfrm>
            <a:off x="10231116" y="2"/>
            <a:ext cx="1960733" cy="1632941"/>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Freeform: Shape 11">
            <a:extLst>
              <a:ext uri="{FF2B5EF4-FFF2-40B4-BE49-F238E27FC236}">
                <a16:creationId xmlns:a16="http://schemas.microsoft.com/office/drawing/2014/main" id="{ABB7DA1B-2A5F-A3DD-775B-EB16527690D2}"/>
              </a:ext>
              <a:ext uri="{C183D7F6-B498-43B3-948B-1728B52AA6E4}">
                <adec:decorative xmlns:adec="http://schemas.microsoft.com/office/drawing/2017/decorative" val="1"/>
              </a:ext>
            </a:extLst>
          </p:cNvPr>
          <p:cNvSpPr/>
          <p:nvPr userDrawn="1"/>
        </p:nvSpPr>
        <p:spPr>
          <a:xfrm rot="7684585">
            <a:off x="6511122" y="-454735"/>
            <a:ext cx="1619071" cy="154035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B7BE4A41-E68C-9C80-2D5D-5383F2036149}"/>
              </a:ext>
              <a:ext uri="{C183D7F6-B498-43B3-948B-1728B52AA6E4}">
                <adec:decorative xmlns:adec="http://schemas.microsoft.com/office/drawing/2017/decorative" val="1"/>
              </a:ext>
            </a:extLst>
          </p:cNvPr>
          <p:cNvSpPr/>
          <p:nvPr userDrawn="1"/>
        </p:nvSpPr>
        <p:spPr>
          <a:xfrm rot="7684585">
            <a:off x="6449533" y="-516454"/>
            <a:ext cx="1742249" cy="16637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F636F623-FD4E-1F48-D355-BBF352CF291F}"/>
              </a:ext>
              <a:ext uri="{C183D7F6-B498-43B3-948B-1728B52AA6E4}">
                <adec:decorative xmlns:adec="http://schemas.microsoft.com/office/drawing/2017/decorative" val="1"/>
              </a:ext>
            </a:extLst>
          </p:cNvPr>
          <p:cNvSpPr/>
          <p:nvPr userDrawn="1"/>
        </p:nvSpPr>
        <p:spPr>
          <a:xfrm rot="7684585">
            <a:off x="6581863" y="-372654"/>
            <a:ext cx="1477584" cy="1376193"/>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67C8421-9319-B00E-EBAB-D1544E0AB15D}"/>
              </a:ext>
              <a:ext uri="{C183D7F6-B498-43B3-948B-1728B52AA6E4}">
                <adec:decorative xmlns:adec="http://schemas.microsoft.com/office/drawing/2017/decorative" val="1"/>
              </a:ext>
            </a:extLst>
          </p:cNvPr>
          <p:cNvSpPr/>
          <p:nvPr userDrawn="1"/>
        </p:nvSpPr>
        <p:spPr>
          <a:xfrm rot="7684585">
            <a:off x="6680681" y="-304649"/>
            <a:ext cx="1279948" cy="1240183"/>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7"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199844898"/>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E3F24E-E096-FA5F-505F-0482258E63E5}"/>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3" name="Footer Placeholder 4">
            <a:extLst>
              <a:ext uri="{FF2B5EF4-FFF2-40B4-BE49-F238E27FC236}">
                <a16:creationId xmlns:a16="http://schemas.microsoft.com/office/drawing/2014/main" id="{C0BA1D06-6815-D580-A810-E262AAE052DE}"/>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4" name="Slide Number Placeholder 5">
            <a:extLst>
              <a:ext uri="{FF2B5EF4-FFF2-40B4-BE49-F238E27FC236}">
                <a16:creationId xmlns:a16="http://schemas.microsoft.com/office/drawing/2014/main" id="{906889FD-F7D6-A52A-BAFB-793A0AA86CF7}"/>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8" y="2"/>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1" y="0"/>
            <a:ext cx="4069059"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0" y="1355240"/>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36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5" cy="457200"/>
          </a:xfrm>
        </p:spPr>
        <p:txBody>
          <a:bodyPr/>
          <a:lstStyle/>
          <a:p>
            <a:pPr algn="ctr"/>
            <a:r>
              <a:rPr lang="en-US"/>
              <a:t>Presentation Title</a:t>
            </a:r>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3" name="Text Placeholder 2"/>
          <p:cNvSpPr>
            <a:spLocks noGrp="1"/>
          </p:cNvSpPr>
          <p:nvPr>
            <p:ph type="body" idx="1"/>
          </p:nvPr>
        </p:nvSpPr>
        <p:spPr>
          <a:xfrm>
            <a:off x="4654296" y="5550408"/>
            <a:ext cx="6665975" cy="512064"/>
          </a:xfrm>
        </p:spPr>
        <p:txBody>
          <a:bodyPr>
            <a:normAutofit/>
          </a:bodyPr>
          <a:lstStyle>
            <a:lvl1pPr marL="0" indent="0" algn="l">
              <a:lnSpc>
                <a:spcPct val="130000"/>
              </a:lnSpc>
              <a:spcBef>
                <a:spcPts val="0"/>
              </a:spcBef>
              <a:buNone/>
              <a:defRPr sz="1500" baseline="0">
                <a:solidFill>
                  <a:schemeClr val="tx1">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1" y="6170491"/>
            <a:ext cx="2840083" cy="457200"/>
          </a:xfrm>
        </p:spPr>
        <p:txBody>
          <a:bodyPr/>
          <a:lstStyle>
            <a:lvl1pPr algn="l">
              <a:defRPr/>
            </a:lvl1pPr>
          </a:lstStyle>
          <a:p>
            <a:r>
              <a:rPr lang="en-US"/>
              <a:t>2/3/20XX</a:t>
            </a:r>
          </a:p>
        </p:txBody>
      </p:sp>
    </p:spTree>
    <p:extLst>
      <p:ext uri="{BB962C8B-B14F-4D97-AF65-F5344CB8AC3E}">
        <p14:creationId xmlns:p14="http://schemas.microsoft.com/office/powerpoint/2010/main" val="6587955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401"/>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1" y="2438401"/>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pPr algn="ctr"/>
            <a:r>
              <a:rPr lang="en-US"/>
              <a:t>Presentation Title</a:t>
            </a:r>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3812492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350" b="1"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20241" y="3316641"/>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1" y="2456408"/>
            <a:ext cx="4160520" cy="823912"/>
          </a:xfrm>
        </p:spPr>
        <p:txBody>
          <a:bodyPr anchor="b">
            <a:normAutofit/>
          </a:bodyPr>
          <a:lstStyle>
            <a:lvl1pPr marL="0" indent="0">
              <a:lnSpc>
                <a:spcPct val="99000"/>
              </a:lnSpc>
              <a:buNone/>
              <a:defRPr lang="en-US" sz="1350" b="1" kern="1200" cap="all" spc="113"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130000"/>
              </a:lnSpc>
              <a:spcBef>
                <a:spcPts val="698"/>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1" y="3316641"/>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7920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pPr algn="ctr"/>
            <a:r>
              <a:rPr lang="en-US"/>
              <a:t>Presentation Title</a:t>
            </a:r>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66513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pPr algn="ctr"/>
            <a:r>
              <a:rPr lang="en-US"/>
              <a:t>Presentation Title</a:t>
            </a:r>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654047089"/>
      </p:ext>
    </p:extLst>
  </p:cSld>
  <p:clrMapOvr>
    <a:masterClrMapping/>
  </p:clrMapOvr>
  <p:extLst>
    <p:ext uri="{DCECCB84-F9BA-43D5-87BE-67443E8EF086}">
      <p15:sldGuideLst xmlns:p15="http://schemas.microsoft.com/office/powerpoint/2012/main">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9" y="640082"/>
            <a:ext cx="3227715" cy="2551751"/>
          </a:xfrm>
        </p:spPr>
        <p:txBody>
          <a:bodyPr anchor="b">
            <a:normAutofit/>
          </a:bodyPr>
          <a:lstStyle>
            <a:lvl1pPr>
              <a:lnSpc>
                <a:spcPct val="104000"/>
              </a:lnSpc>
              <a:defRPr sz="2550"/>
            </a:lvl1pPr>
          </a:lstStyle>
          <a:p>
            <a:r>
              <a:rPr lang="en-US"/>
              <a:t>Click to edit Master title style</a:t>
            </a:r>
          </a:p>
        </p:txBody>
      </p:sp>
      <p:sp>
        <p:nvSpPr>
          <p:cNvPr id="3" name="Content Placeholder 2"/>
          <p:cNvSpPr>
            <a:spLocks noGrp="1"/>
          </p:cNvSpPr>
          <p:nvPr>
            <p:ph idx="1"/>
          </p:nvPr>
        </p:nvSpPr>
        <p:spPr>
          <a:xfrm>
            <a:off x="1280160" y="640082"/>
            <a:ext cx="6949440" cy="5455919"/>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9" y="3223805"/>
            <a:ext cx="3227715" cy="2872197"/>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3" cy="457200"/>
          </a:xfrm>
        </p:spPr>
        <p:txBody>
          <a:bodyPr/>
          <a:lstStyle/>
          <a:p>
            <a:r>
              <a:rPr lang="en-US"/>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pPr algn="ctr"/>
            <a:r>
              <a:rPr lang="en-US"/>
              <a:t>Presentation Title</a:t>
            </a:r>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205596824"/>
      </p:ext>
    </p:extLst>
  </p:cSld>
  <p:clrMapOvr>
    <a:masterClrMapping/>
  </p:clrMapOvr>
  <p:hf sldNum="0" hdr="0" ftr="0" dt="0"/>
  <p:extLst>
    <p:ext uri="{DCECCB84-F9BA-43D5-87BE-67443E8EF086}">
      <p15:sldGuideLst xmlns:p15="http://schemas.microsoft.com/office/powerpoint/2012/main">
        <p15:guide id="1" pos="72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 y="2"/>
            <a:ext cx="8102651" cy="6857999"/>
          </a:xfrm>
          <a:solidFill>
            <a:schemeClr val="bg2">
              <a:lumMod val="9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p:cNvSpPr>
            <a:spLocks noGrp="1"/>
          </p:cNvSpPr>
          <p:nvPr>
            <p:ph type="title"/>
          </p:nvPr>
        </p:nvSpPr>
        <p:spPr>
          <a:xfrm>
            <a:off x="8476489" y="1503910"/>
            <a:ext cx="3230625" cy="1687924"/>
          </a:xfrm>
        </p:spPr>
        <p:txBody>
          <a:bodyPr anchor="b">
            <a:noAutofit/>
          </a:bodyPr>
          <a:lstStyle>
            <a:lvl1pPr>
              <a:lnSpc>
                <a:spcPct val="104000"/>
              </a:lnSpc>
              <a:defRPr sz="255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3" cy="457200"/>
          </a:xfrm>
        </p:spPr>
        <p:txBody>
          <a:bodyPr/>
          <a:lstStyle/>
          <a:p>
            <a:r>
              <a:rPr lang="en-US"/>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1"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pPr algn="ctr"/>
            <a:r>
              <a:rPr lang="en-US"/>
              <a:t>Presentation Title</a:t>
            </a:r>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8643402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1" y="442222"/>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1"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8" y="6170491"/>
            <a:ext cx="2840083" cy="457200"/>
          </a:xfrm>
          <a:prstGeom prst="rect">
            <a:avLst/>
          </a:prstGeom>
        </p:spPr>
        <p:txBody>
          <a:bodyPr vert="horz" lIns="109728" tIns="109728" rIns="109728" bIns="91440" rtlCol="0" anchor="ctr"/>
          <a:lstStyle>
            <a:lvl1pPr algn="r">
              <a:defRPr sz="825" spc="113" baseline="0">
                <a:solidFill>
                  <a:schemeClr val="tx1">
                    <a:lumMod val="75000"/>
                    <a:lumOff val="25000"/>
                  </a:schemeClr>
                </a:solidFill>
                <a:latin typeface="+mj-lt"/>
              </a:defRPr>
            </a:lvl1pPr>
          </a:lstStyle>
          <a:p>
            <a:r>
              <a:rPr lang="en-US"/>
              <a:t>2/3/20XX</a:t>
            </a:r>
          </a:p>
        </p:txBody>
      </p:sp>
      <p:sp>
        <p:nvSpPr>
          <p:cNvPr id="5" name="Footer Placeholder 4"/>
          <p:cNvSpPr>
            <a:spLocks noGrp="1"/>
          </p:cNvSpPr>
          <p:nvPr>
            <p:ph type="ftr" sz="quarter" idx="3"/>
          </p:nvPr>
        </p:nvSpPr>
        <p:spPr>
          <a:xfrm>
            <a:off x="1920242" y="6170490"/>
            <a:ext cx="5667375" cy="457200"/>
          </a:xfrm>
          <a:prstGeom prst="rect">
            <a:avLst/>
          </a:prstGeom>
        </p:spPr>
        <p:txBody>
          <a:bodyPr vert="horz" lIns="109728" tIns="109728" rIns="109728" bIns="91440" rtlCol="0" anchor="ctr"/>
          <a:lstStyle>
            <a:lvl1pPr algn="l">
              <a:defRPr sz="825" spc="113" baseline="0">
                <a:solidFill>
                  <a:schemeClr val="tx1">
                    <a:lumMod val="75000"/>
                    <a:lumOff val="25000"/>
                  </a:schemeClr>
                </a:solidFill>
                <a:latin typeface="+mj-lt"/>
              </a:defRPr>
            </a:lvl1pPr>
          </a:lstStyle>
          <a:p>
            <a:pPr algn="ctr"/>
            <a:r>
              <a:rPr lang="en-US"/>
              <a:t>Presentation Title</a:t>
            </a:r>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1"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8609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691" r:id="rId25"/>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64" userDrawn="1">
          <p15:clr>
            <a:srgbClr val="F26B43"/>
          </p15:clr>
        </p15:guide>
        <p15:guide id="2" orient="horz" pos="3960" userDrawn="1">
          <p15:clr>
            <a:srgbClr val="F26B43"/>
          </p15:clr>
        </p15:guide>
        <p15:guide id="3" orient="horz" pos="1536" userDrawn="1">
          <p15:clr>
            <a:srgbClr val="F26B43"/>
          </p15:clr>
        </p15:guide>
        <p15:guide id="4" orient="horz" pos="3840" userDrawn="1">
          <p15:clr>
            <a:srgbClr val="F26B43"/>
          </p15:clr>
        </p15:guide>
        <p15:guide id="5" pos="5888" userDrawn="1">
          <p15:clr>
            <a:srgbClr val="F26B43"/>
          </p15:clr>
        </p15:guide>
        <p15:guide id="6" pos="6400" userDrawn="1">
          <p15:clr>
            <a:srgbClr val="F26B43"/>
          </p15:clr>
        </p15:guide>
        <p15:guide id="7" orient="horz" pos="360" userDrawn="1">
          <p15:clr>
            <a:srgbClr val="F26B43"/>
          </p15:clr>
        </p15:guide>
        <p15:guide id="8" pos="9824" userDrawn="1">
          <p15:clr>
            <a:srgbClr val="F26B43"/>
          </p15:clr>
        </p15:guide>
        <p15:guide id="9" pos="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3" r="13"/>
          <a:stretch/>
        </p:blipFill>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2569030" y="1594078"/>
            <a:ext cx="7053943" cy="2811716"/>
          </a:xfrm>
        </p:spPr>
        <p:txBody>
          <a:bodyPr/>
          <a:lstStyle/>
          <a:p>
            <a:r>
              <a:rPr lang="en-US" sz="2400" b="1">
                <a:effectLst/>
                <a:latin typeface="Times New Roman" panose="02020603050405020304" pitchFamily="18" charset="0"/>
                <a:ea typeface="Times New Roman" panose="02020603050405020304" pitchFamily="18" charset="0"/>
              </a:rPr>
              <a:t>Agricultural Crop Recommendation System using Machine Learning: Recommending based on the Environmental Aspects of a Specific land</a:t>
            </a:r>
            <a:br>
              <a:rPr lang="en-IN" sz="2400">
                <a:effectLst/>
                <a:latin typeface="Times New Roman" panose="02020603050405020304" pitchFamily="18" charset="0"/>
                <a:ea typeface="Times New Roman" panose="02020603050405020304" pitchFamily="18" charset="0"/>
              </a:rPr>
            </a:br>
            <a:endParaRPr lang="en-US" sz="2400"/>
          </a:p>
        </p:txBody>
      </p:sp>
      <p:sp>
        <p:nvSpPr>
          <p:cNvPr id="19" name="Freeform: Shape 18">
            <a:extLst>
              <a:ext uri="{FF2B5EF4-FFF2-40B4-BE49-F238E27FC236}">
                <a16:creationId xmlns:a16="http://schemas.microsoft.com/office/drawing/2014/main" id="{0931376F-59AF-F711-409F-69FBE46A0A83}"/>
              </a:ext>
              <a:ext uri="{C183D7F6-B498-43B3-948B-1728B52AA6E4}">
                <adec:decorative xmlns:adec="http://schemas.microsoft.com/office/drawing/2017/decorative" val="1"/>
              </a:ext>
            </a:extLst>
          </p:cNvPr>
          <p:cNvSpPr/>
          <p:nvPr/>
        </p:nvSpPr>
        <p:spPr>
          <a:xfrm rot="21300000" flipH="1">
            <a:off x="2142897" y="1289786"/>
            <a:ext cx="7842505" cy="43293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 name="Title 1">
            <a:extLst>
              <a:ext uri="{FF2B5EF4-FFF2-40B4-BE49-F238E27FC236}">
                <a16:creationId xmlns:a16="http://schemas.microsoft.com/office/drawing/2014/main" id="{FE1B83C0-89A9-62E8-5244-F959FE07F82E}"/>
              </a:ext>
            </a:extLst>
          </p:cNvPr>
          <p:cNvSpPr txBox="1">
            <a:spLocks/>
          </p:cNvSpPr>
          <p:nvPr/>
        </p:nvSpPr>
        <p:spPr>
          <a:xfrm>
            <a:off x="7144686" y="4611932"/>
            <a:ext cx="3078161" cy="1289807"/>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cap="flat" cmpd="sng" algn="ctr">
            <a:noFill/>
            <a:prstDash val="solid"/>
          </a:ln>
          <a:effectLst>
            <a:outerShdw sx="107000" sy="107000" algn="ctr" rotWithShape="0">
              <a:schemeClr val="bg1">
                <a:alpha val="50000"/>
              </a:schemeClr>
            </a:outerShdw>
          </a:effectLst>
        </p:spPr>
        <p:txBody>
          <a:bodyPr vert="horz" wrap="square" lIns="82296" tIns="82296" rIns="82296" bIns="274320" rtlCol="0" anchor="ctr">
            <a:noAutofit/>
          </a:bodyPr>
          <a:lstStyle>
            <a:lvl1pPr algn="ctr" defTabSz="914400" rtl="0" eaLnBrk="1" latinLnBrk="0" hangingPunct="1">
              <a:lnSpc>
                <a:spcPct val="100000"/>
              </a:lnSpc>
              <a:spcBef>
                <a:spcPct val="0"/>
              </a:spcBef>
              <a:buNone/>
              <a:defRPr lang="en-US" sz="4800" b="1" kern="1200" spc="0" baseline="0" dirty="0">
                <a:solidFill>
                  <a:schemeClr val="tx1">
                    <a:lumMod val="75000"/>
                    <a:lumOff val="25000"/>
                  </a:schemeClr>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500" dirty="0">
                <a:latin typeface="Times New Roman" panose="02020603050405020304" pitchFamily="18" charset="0"/>
                <a:ea typeface="Times New Roman" panose="02020603050405020304" pitchFamily="18" charset="0"/>
              </a:rPr>
              <a:t>Thriloke N(210701291)</a:t>
            </a:r>
          </a:p>
          <a:p>
            <a:r>
              <a:rPr lang="en-US" sz="1500" dirty="0" err="1">
                <a:latin typeface="Times New Roman" panose="02020603050405020304" pitchFamily="18" charset="0"/>
                <a:ea typeface="Times New Roman" panose="02020603050405020304" pitchFamily="18" charset="0"/>
              </a:rPr>
              <a:t>Vaishnav</a:t>
            </a:r>
            <a:r>
              <a:rPr lang="en-US" sz="1500" dirty="0">
                <a:latin typeface="Times New Roman" panose="02020603050405020304" pitchFamily="18" charset="0"/>
                <a:ea typeface="Times New Roman" panose="02020603050405020304" pitchFamily="18" charset="0"/>
              </a:rPr>
              <a:t> Kumar G(210701297)</a:t>
            </a:r>
          </a:p>
          <a:p>
            <a:r>
              <a:rPr lang="en-US" sz="1500" dirty="0" err="1">
                <a:latin typeface="Times New Roman" panose="02020603050405020304" pitchFamily="18" charset="0"/>
                <a:ea typeface="Times New Roman" panose="02020603050405020304" pitchFamily="18" charset="0"/>
              </a:rPr>
              <a:t>Suriya</a:t>
            </a:r>
            <a:r>
              <a:rPr lang="en-US" sz="1500" dirty="0">
                <a:latin typeface="Times New Roman" panose="02020603050405020304" pitchFamily="18" charset="0"/>
                <a:ea typeface="Times New Roman" panose="02020603050405020304" pitchFamily="18" charset="0"/>
              </a:rPr>
              <a:t> </a:t>
            </a:r>
            <a:r>
              <a:rPr lang="en-US" sz="1500" dirty="0" err="1">
                <a:latin typeface="Times New Roman" panose="02020603050405020304" pitchFamily="18" charset="0"/>
                <a:ea typeface="Times New Roman" panose="02020603050405020304" pitchFamily="18" charset="0"/>
              </a:rPr>
              <a:t>Sundaram</a:t>
            </a:r>
            <a:r>
              <a:rPr lang="en-US" sz="1500" dirty="0">
                <a:latin typeface="Times New Roman" panose="02020603050405020304" pitchFamily="18" charset="0"/>
                <a:ea typeface="Times New Roman" panose="02020603050405020304" pitchFamily="18" charset="0"/>
              </a:rPr>
              <a:t> </a:t>
            </a:r>
            <a:r>
              <a:rPr lang="en-US" sz="1500">
                <a:latin typeface="Times New Roman" panose="02020603050405020304" pitchFamily="18" charset="0"/>
                <a:ea typeface="Times New Roman" panose="02020603050405020304" pitchFamily="18" charset="0"/>
              </a:rPr>
              <a:t>K S(210701272)</a:t>
            </a:r>
            <a:br>
              <a:rPr lang="en-US" sz="2400" dirty="0">
                <a:latin typeface="Times New Roman" panose="02020603050405020304" pitchFamily="18" charset="0"/>
                <a:ea typeface="Times New Roman" panose="02020603050405020304" pitchFamily="18" charset="0"/>
              </a:rPr>
            </a:br>
            <a:endParaRPr lang="en-US" sz="2400" dirty="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noAutofit/>
          </a:bodyPr>
          <a:lstStyle/>
          <a:p>
            <a:r>
              <a:rPr lang="en-US" sz="3000"/>
              <a:t>MODULES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vert="horz" lIns="82296" tIns="82296" rIns="82296" bIns="68580" rtlCol="0" anchor="t">
            <a:normAutofit/>
          </a:bodyPr>
          <a:lstStyle/>
          <a:p>
            <a:pPr marL="257175" marR="0" lvl="0" indent="-257175" algn="just" rtl="0">
              <a:lnSpc>
                <a:spcPct val="115000"/>
              </a:lnSpc>
              <a:spcBef>
                <a:spcPts val="0"/>
              </a:spcBef>
              <a:spcAft>
                <a:spcPts val="0"/>
              </a:spcAft>
              <a:buClr>
                <a:schemeClr val="dk1"/>
              </a:buClr>
              <a:buSzPts val="2400"/>
              <a:buFont typeface="Arial"/>
              <a:buChar char="•"/>
            </a:pPr>
            <a:r>
              <a:rPr lang="en-US" sz="1500"/>
              <a:t>Data Collection</a:t>
            </a:r>
          </a:p>
          <a:p>
            <a:pPr marL="257175" marR="0" lvl="0" indent="-257175" algn="just" rtl="0">
              <a:lnSpc>
                <a:spcPct val="115000"/>
              </a:lnSpc>
              <a:spcBef>
                <a:spcPts val="0"/>
              </a:spcBef>
              <a:spcAft>
                <a:spcPts val="0"/>
              </a:spcAft>
              <a:buClr>
                <a:schemeClr val="dk1"/>
              </a:buClr>
              <a:buSzPts val="2400"/>
              <a:buFont typeface="Arial"/>
              <a:buChar char="•"/>
            </a:pPr>
            <a:r>
              <a:rPr lang="en-US" sz="1500"/>
              <a:t>Data preprocessing and Feature Extraction</a:t>
            </a:r>
          </a:p>
          <a:p>
            <a:pPr marL="257175" marR="0" lvl="0" indent="-257175" algn="just" rtl="0">
              <a:lnSpc>
                <a:spcPct val="115000"/>
              </a:lnSpc>
              <a:spcBef>
                <a:spcPts val="0"/>
              </a:spcBef>
              <a:spcAft>
                <a:spcPts val="0"/>
              </a:spcAft>
              <a:buClr>
                <a:schemeClr val="dk1"/>
              </a:buClr>
              <a:buSzPts val="2400"/>
              <a:buFont typeface="Arial"/>
              <a:buChar char="•"/>
            </a:pPr>
            <a:r>
              <a:rPr lang="en-US" sz="1500"/>
              <a:t>Training the Random Forest Classifier</a:t>
            </a:r>
          </a:p>
          <a:p>
            <a:pPr marL="257175" marR="0" lvl="0" indent="-257175" algn="just" rtl="0">
              <a:lnSpc>
                <a:spcPct val="115000"/>
              </a:lnSpc>
              <a:spcBef>
                <a:spcPts val="0"/>
              </a:spcBef>
              <a:spcAft>
                <a:spcPts val="0"/>
              </a:spcAft>
              <a:buClr>
                <a:schemeClr val="dk1"/>
              </a:buClr>
              <a:buSzPts val="2400"/>
              <a:buFont typeface="Arial"/>
              <a:buChar char="•"/>
            </a:pPr>
            <a:r>
              <a:rPr lang="en-US" sz="1500"/>
              <a:t>Testing the Model</a:t>
            </a:r>
          </a:p>
          <a:p>
            <a:pPr marL="257175" marR="0" lvl="0" indent="-257175" algn="just" rtl="0">
              <a:lnSpc>
                <a:spcPct val="115000"/>
              </a:lnSpc>
              <a:spcBef>
                <a:spcPts val="0"/>
              </a:spcBef>
              <a:spcAft>
                <a:spcPts val="0"/>
              </a:spcAft>
              <a:buClr>
                <a:schemeClr val="dk1"/>
              </a:buClr>
              <a:buSzPts val="2400"/>
              <a:buFont typeface="Arial"/>
              <a:buChar char="•"/>
            </a:pPr>
            <a:r>
              <a:rPr lang="en-US" sz="1500"/>
              <a:t>Recommend Crops</a:t>
            </a:r>
          </a:p>
        </p:txBody>
      </p:sp>
    </p:spTree>
    <p:extLst>
      <p:ext uri="{BB962C8B-B14F-4D97-AF65-F5344CB8AC3E}">
        <p14:creationId xmlns:p14="http://schemas.microsoft.com/office/powerpoint/2010/main" val="128230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noAutofit/>
          </a:bodyPr>
          <a:lstStyle/>
          <a:p>
            <a:r>
              <a:rPr lang="en-US" sz="3000" dirty="0"/>
              <a:t>MODULES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vert="horz" lIns="82296" tIns="82296" rIns="82296" bIns="68580" rtlCol="0" anchor="t">
            <a:normAutofit lnSpcReduction="10000"/>
          </a:bodyPr>
          <a:lstStyle/>
          <a:p>
            <a:pPr marL="285750" indent="-285750" algn="just">
              <a:lnSpc>
                <a:spcPct val="115000"/>
              </a:lnSpc>
              <a:spcBef>
                <a:spcPts val="0"/>
              </a:spcBef>
              <a:buClr>
                <a:schemeClr val="dk1"/>
              </a:buClr>
              <a:buSzPts val="2400"/>
              <a:buFont typeface="Arial" pitchFamily="34" charset="0"/>
              <a:buChar char="•"/>
            </a:pPr>
            <a:r>
              <a:rPr lang="en-US" sz="1500" b="1" i="0" u="none" strike="noStrike" cap="none" dirty="0">
                <a:solidFill>
                  <a:schemeClr val="dk1"/>
                </a:solidFill>
                <a:latin typeface="Times New Roman"/>
                <a:ea typeface="Times New Roman"/>
                <a:cs typeface="Times New Roman"/>
                <a:sym typeface="Times New Roman"/>
              </a:rPr>
              <a:t>Data Collection:</a:t>
            </a:r>
            <a:r>
              <a:rPr lang="en-US" sz="1500" b="1" dirty="0">
                <a:solidFill>
                  <a:schemeClr val="dk1"/>
                </a:solidFill>
                <a:latin typeface="Times New Roman"/>
                <a:ea typeface="Times New Roman"/>
                <a:cs typeface="Times New Roman"/>
                <a:sym typeface="Times New Roman"/>
              </a:rPr>
              <a:t> </a:t>
            </a:r>
            <a:r>
              <a:rPr lang="en-US" sz="1500" b="1" i="0" u="none" strike="noStrike" cap="none" dirty="0">
                <a:solidFill>
                  <a:schemeClr val="dk1"/>
                </a:solidFill>
                <a:latin typeface="Times New Roman"/>
                <a:ea typeface="Times New Roman"/>
                <a:cs typeface="Times New Roman"/>
                <a:sym typeface="Times New Roman"/>
              </a:rPr>
              <a:t> </a:t>
            </a:r>
            <a:r>
              <a:rPr lang="en-US" sz="1500" b="0" i="0" u="none" strike="noStrike" cap="none" dirty="0">
                <a:solidFill>
                  <a:schemeClr val="dk1"/>
                </a:solidFill>
                <a:latin typeface="Times New Roman"/>
                <a:ea typeface="Times New Roman"/>
                <a:cs typeface="Times New Roman"/>
                <a:sym typeface="Times New Roman"/>
              </a:rPr>
              <a:t>The dataset containing images of various in is collected from </a:t>
            </a:r>
            <a:r>
              <a:rPr lang="en-US" sz="1500" b="0" i="0" u="none" strike="noStrike" cap="none" dirty="0" err="1">
                <a:solidFill>
                  <a:schemeClr val="dk1"/>
                </a:solidFill>
                <a:latin typeface="Times New Roman"/>
                <a:ea typeface="Times New Roman"/>
                <a:cs typeface="Times New Roman"/>
                <a:sym typeface="Times New Roman"/>
              </a:rPr>
              <a:t>Kaggle</a:t>
            </a:r>
            <a:r>
              <a:rPr lang="en-US" sz="1500" b="0" i="0" u="none" strike="noStrike" cap="none" dirty="0">
                <a:solidFill>
                  <a:schemeClr val="dk1"/>
                </a:solidFill>
                <a:latin typeface="Times New Roman"/>
                <a:ea typeface="Times New Roman"/>
                <a:cs typeface="Times New Roman"/>
                <a:sym typeface="Times New Roman"/>
              </a:rPr>
              <a:t>. In total the dataset consist </a:t>
            </a:r>
            <a:r>
              <a:rPr lang="en-US" sz="1500" dirty="0">
                <a:solidFill>
                  <a:schemeClr val="dk1"/>
                </a:solidFill>
                <a:latin typeface="Times New Roman"/>
                <a:ea typeface="Times New Roman"/>
                <a:cs typeface="Times New Roman"/>
                <a:sym typeface="Times New Roman"/>
              </a:rPr>
              <a:t>22 </a:t>
            </a:r>
            <a:r>
              <a:rPr lang="en-US" sz="1500" b="0" i="0" u="none" strike="noStrike" cap="none" dirty="0">
                <a:solidFill>
                  <a:schemeClr val="dk1"/>
                </a:solidFill>
                <a:latin typeface="Times New Roman"/>
                <a:ea typeface="Times New Roman"/>
                <a:cs typeface="Times New Roman"/>
                <a:sym typeface="Times New Roman"/>
              </a:rPr>
              <a:t>different types of </a:t>
            </a:r>
            <a:r>
              <a:rPr lang="en-US" sz="1500" dirty="0">
                <a:solidFill>
                  <a:schemeClr val="dk1"/>
                </a:solidFill>
                <a:latin typeface="Times New Roman"/>
                <a:ea typeface="Times New Roman"/>
                <a:cs typeface="Times New Roman"/>
                <a:sym typeface="Times New Roman"/>
              </a:rPr>
              <a:t>crops with</a:t>
            </a:r>
            <a:r>
              <a:rPr lang="en-US" sz="1500" b="0" i="0" u="none" strike="noStrike" cap="none" dirty="0">
                <a:solidFill>
                  <a:schemeClr val="dk1"/>
                </a:solidFill>
                <a:latin typeface="Times New Roman"/>
                <a:ea typeface="Times New Roman"/>
                <a:cs typeface="Times New Roman"/>
                <a:sym typeface="Times New Roman"/>
              </a:rPr>
              <a:t> </a:t>
            </a:r>
            <a:r>
              <a:rPr lang="en-US" sz="1500" dirty="0">
                <a:solidFill>
                  <a:schemeClr val="dk1"/>
                </a:solidFill>
                <a:latin typeface="Times New Roman"/>
                <a:ea typeface="Times New Roman"/>
                <a:cs typeface="Times New Roman"/>
                <a:sym typeface="Times New Roman"/>
              </a:rPr>
              <a:t>environment aspects.</a:t>
            </a:r>
            <a:endParaRPr lang="en-US" dirty="0"/>
          </a:p>
          <a:p>
            <a:pPr marL="285750" marR="0" lvl="0" indent="-285750" algn="just" rtl="0">
              <a:lnSpc>
                <a:spcPct val="115000"/>
              </a:lnSpc>
              <a:spcBef>
                <a:spcPts val="0"/>
              </a:spcBef>
              <a:spcAft>
                <a:spcPts val="0"/>
              </a:spcAft>
              <a:buClr>
                <a:schemeClr val="dk1"/>
              </a:buClr>
              <a:buSzPts val="2400"/>
              <a:buFont typeface="Arial" pitchFamily="34" charset="0"/>
              <a:buChar char="•"/>
            </a:pPr>
            <a:endParaRPr lang="en-US" sz="1500" dirty="0">
              <a:solidFill>
                <a:schemeClr val="dk1"/>
              </a:solidFill>
              <a:latin typeface="Times New Roman"/>
              <a:cs typeface="Times New Roman"/>
            </a:endParaRPr>
          </a:p>
          <a:p>
            <a:pPr marL="285750" indent="-285750" algn="just">
              <a:lnSpc>
                <a:spcPct val="115000"/>
              </a:lnSpc>
              <a:spcBef>
                <a:spcPts val="0"/>
              </a:spcBef>
              <a:buClr>
                <a:schemeClr val="dk1"/>
              </a:buClr>
              <a:buSzPts val="2400"/>
              <a:buFont typeface="Arial" pitchFamily="34" charset="0"/>
              <a:buChar char="•"/>
            </a:pPr>
            <a:r>
              <a:rPr lang="en-US" sz="1500" b="1" i="0" u="none" strike="noStrike" cap="none" dirty="0">
                <a:solidFill>
                  <a:schemeClr val="dk1"/>
                </a:solidFill>
                <a:latin typeface="Times New Roman"/>
                <a:ea typeface="Times New Roman"/>
                <a:cs typeface="Times New Roman"/>
                <a:sym typeface="Times New Roman"/>
              </a:rPr>
              <a:t>Data Preprocessing and Feature Extraction: </a:t>
            </a:r>
            <a:r>
              <a:rPr lang="en-US" sz="1500" b="0" i="0" u="none" strike="noStrike" cap="none" dirty="0">
                <a:solidFill>
                  <a:schemeClr val="dk1"/>
                </a:solidFill>
                <a:latin typeface="Times New Roman"/>
                <a:ea typeface="Times New Roman"/>
                <a:cs typeface="Times New Roman"/>
                <a:sym typeface="Times New Roman"/>
              </a:rPr>
              <a:t>The dataset is </a:t>
            </a:r>
            <a:r>
              <a:rPr lang="en-US" sz="1500" b="0" i="0" u="none" strike="noStrike" cap="none" dirty="0" err="1">
                <a:solidFill>
                  <a:schemeClr val="dk1"/>
                </a:solidFill>
                <a:latin typeface="Times New Roman"/>
                <a:ea typeface="Times New Roman"/>
                <a:cs typeface="Times New Roman"/>
                <a:sym typeface="Times New Roman"/>
              </a:rPr>
              <a:t>splitted</a:t>
            </a:r>
            <a:r>
              <a:rPr lang="en-US" sz="1500" b="0" i="0" u="none" strike="noStrike" cap="none" dirty="0">
                <a:solidFill>
                  <a:schemeClr val="dk1"/>
                </a:solidFill>
                <a:latin typeface="Times New Roman"/>
                <a:ea typeface="Times New Roman"/>
                <a:cs typeface="Times New Roman"/>
                <a:sym typeface="Times New Roman"/>
              </a:rPr>
              <a:t> into</a:t>
            </a:r>
            <a:r>
              <a:rPr lang="en-US" sz="1500" dirty="0">
                <a:solidFill>
                  <a:schemeClr val="dk1"/>
                </a:solidFill>
                <a:latin typeface="Times New Roman"/>
                <a:ea typeface="Times New Roman"/>
                <a:cs typeface="Times New Roman"/>
                <a:sym typeface="Times New Roman"/>
              </a:rPr>
              <a:t> </a:t>
            </a:r>
            <a:r>
              <a:rPr lang="en-US" sz="1500" b="0" i="0" u="none" strike="noStrike" cap="none" dirty="0">
                <a:solidFill>
                  <a:schemeClr val="dk1"/>
                </a:solidFill>
                <a:latin typeface="Times New Roman"/>
                <a:ea typeface="Times New Roman"/>
                <a:cs typeface="Times New Roman"/>
                <a:sym typeface="Times New Roman"/>
              </a:rPr>
              <a:t> test and train sets. Then the data is passed to </a:t>
            </a:r>
            <a:r>
              <a:rPr lang="en-US" sz="1500" dirty="0">
                <a:solidFill>
                  <a:schemeClr val="dk1"/>
                </a:solidFill>
                <a:latin typeface="Times New Roman"/>
                <a:ea typeface="Times New Roman"/>
                <a:cs typeface="Times New Roman"/>
                <a:sym typeface="Times New Roman"/>
              </a:rPr>
              <a:t>machine learning model </a:t>
            </a:r>
            <a:r>
              <a:rPr lang="en-US" sz="1500" b="0" i="0" u="none" strike="noStrike" cap="none" dirty="0">
                <a:solidFill>
                  <a:schemeClr val="dk1"/>
                </a:solidFill>
                <a:latin typeface="Times New Roman"/>
                <a:ea typeface="Times New Roman"/>
                <a:cs typeface="Times New Roman"/>
                <a:sym typeface="Times New Roman"/>
              </a:rPr>
              <a:t>where the </a:t>
            </a:r>
            <a:r>
              <a:rPr lang="en-US" sz="1500" dirty="0">
                <a:solidFill>
                  <a:schemeClr val="dk1"/>
                </a:solidFill>
                <a:latin typeface="Times New Roman"/>
                <a:ea typeface="Times New Roman"/>
                <a:cs typeface="Times New Roman"/>
                <a:sym typeface="Times New Roman"/>
              </a:rPr>
              <a:t>machine learning model predicts the crop for recommendation system.</a:t>
            </a:r>
            <a:endParaRPr lang="en-US" sz="1500" b="0" i="0" u="none" strike="noStrike" cap="none" dirty="0">
              <a:solidFill>
                <a:schemeClr val="dk1"/>
              </a:solidFill>
              <a:latin typeface="Times New Roman"/>
              <a:ea typeface="Times New Roman"/>
              <a:cs typeface="Times New Roman"/>
            </a:endParaRPr>
          </a:p>
          <a:p>
            <a:pPr marL="285750" indent="-285750" algn="just">
              <a:lnSpc>
                <a:spcPct val="114999"/>
              </a:lnSpc>
              <a:spcBef>
                <a:spcPts val="0"/>
              </a:spcBef>
              <a:buSzPts val="2400"/>
              <a:buFont typeface="Arial" pitchFamily="34" charset="0"/>
              <a:buChar char="•"/>
            </a:pPr>
            <a:endParaRPr lang="en-US" sz="1500" dirty="0">
              <a:solidFill>
                <a:schemeClr val="dk1"/>
              </a:solidFill>
              <a:latin typeface="Times New Roman"/>
              <a:ea typeface="Times New Roman"/>
              <a:cs typeface="Times New Roman"/>
            </a:endParaRPr>
          </a:p>
          <a:p>
            <a:pPr marL="285750" marR="0" lvl="0" indent="-285750" algn="just">
              <a:lnSpc>
                <a:spcPct val="115000"/>
              </a:lnSpc>
              <a:spcBef>
                <a:spcPts val="0"/>
              </a:spcBef>
              <a:spcAft>
                <a:spcPts val="0"/>
              </a:spcAft>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Training the model: </a:t>
            </a:r>
            <a:r>
              <a:rPr lang="en-US" sz="1500" dirty="0">
                <a:solidFill>
                  <a:schemeClr val="dk1"/>
                </a:solidFill>
                <a:latin typeface="Times New Roman"/>
                <a:ea typeface="Times New Roman"/>
                <a:cs typeface="Times New Roman"/>
                <a:sym typeface="Times New Roman"/>
              </a:rPr>
              <a:t>The features extracted from the dataset is used to train the model.</a:t>
            </a:r>
          </a:p>
          <a:p>
            <a:pPr marR="0" lvl="0" algn="just">
              <a:lnSpc>
                <a:spcPct val="115000"/>
              </a:lnSpc>
              <a:spcBef>
                <a:spcPts val="0"/>
              </a:spcBef>
              <a:spcAft>
                <a:spcPts val="0"/>
              </a:spcAft>
              <a:buClr>
                <a:schemeClr val="dk1"/>
              </a:buClr>
              <a:buSzPts val="2400"/>
            </a:pPr>
            <a:endParaRPr lang="en-US" sz="1500" b="1" dirty="0">
              <a:solidFill>
                <a:schemeClr val="dk1"/>
              </a:solidFill>
              <a:latin typeface="Times New Roman"/>
              <a:ea typeface="Times New Roman"/>
              <a:cs typeface="Times New Roman"/>
              <a:sym typeface="Times New Roman"/>
            </a:endParaRPr>
          </a:p>
          <a:p>
            <a:pPr marL="285750" lvl="0" indent="-285750" algn="just">
              <a:lnSpc>
                <a:spcPct val="115000"/>
              </a:lnSpc>
              <a:spcBef>
                <a:spcPts val="0"/>
              </a:spcBef>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Testing the Model: </a:t>
            </a:r>
            <a:r>
              <a:rPr lang="en-US" sz="1500" dirty="0">
                <a:solidFill>
                  <a:schemeClr val="dk1"/>
                </a:solidFill>
                <a:latin typeface="Times New Roman"/>
                <a:ea typeface="Times New Roman"/>
                <a:cs typeface="Times New Roman"/>
                <a:sym typeface="Times New Roman"/>
              </a:rPr>
              <a:t>The trained model is tested using the test dataset to determine the performance of the model against unseen insect images.</a:t>
            </a:r>
            <a:endParaRPr lang="en-US" sz="1500" dirty="0">
              <a:solidFill>
                <a:schemeClr val="dk1"/>
              </a:solidFill>
              <a:latin typeface="Times New Roman"/>
              <a:ea typeface="Times New Roman"/>
              <a:cs typeface="Times New Roman"/>
            </a:endParaRPr>
          </a:p>
          <a:p>
            <a:pPr marL="285750" lvl="0" indent="-285750" algn="just">
              <a:lnSpc>
                <a:spcPct val="115000"/>
              </a:lnSpc>
              <a:spcBef>
                <a:spcPts val="0"/>
              </a:spcBef>
              <a:buClr>
                <a:schemeClr val="dk1"/>
              </a:buClr>
              <a:buSzPts val="2400"/>
              <a:buFont typeface="Arial" pitchFamily="34" charset="0"/>
              <a:buChar char="•"/>
            </a:pPr>
            <a:endParaRPr lang="en-US" sz="1500" b="1" dirty="0">
              <a:solidFill>
                <a:schemeClr val="dk1"/>
              </a:solidFill>
              <a:latin typeface="Times New Roman"/>
              <a:ea typeface="Times New Roman"/>
              <a:cs typeface="Times New Roman"/>
            </a:endParaRPr>
          </a:p>
          <a:p>
            <a:pPr marL="285750" indent="-285750" algn="just">
              <a:lnSpc>
                <a:spcPct val="125000"/>
              </a:lnSpc>
              <a:spcBef>
                <a:spcPts val="0"/>
              </a:spcBef>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Recommend Crop: </a:t>
            </a:r>
            <a:r>
              <a:rPr lang="en-US" sz="1500" dirty="0">
                <a:solidFill>
                  <a:schemeClr val="dk1"/>
                </a:solidFill>
                <a:latin typeface="Times New Roman"/>
                <a:ea typeface="Times New Roman"/>
                <a:cs typeface="Times New Roman"/>
                <a:sym typeface="Times New Roman"/>
              </a:rPr>
              <a:t>Based on the user  input, the model recommend suitable crop.</a:t>
            </a:r>
            <a:endParaRPr lang="en-US" sz="1500" dirty="0">
              <a:solidFill>
                <a:schemeClr val="dk1"/>
              </a:solidFill>
              <a:latin typeface="Times New Roman"/>
              <a:ea typeface="Times New Roman"/>
              <a:cs typeface="Times New Roman"/>
            </a:endParaRPr>
          </a:p>
          <a:p>
            <a:pPr marL="285750" lvl="0" indent="-285750" algn="just">
              <a:lnSpc>
                <a:spcPct val="115000"/>
              </a:lnSpc>
              <a:spcBef>
                <a:spcPts val="0"/>
              </a:spcBef>
              <a:buClr>
                <a:schemeClr val="dk1"/>
              </a:buClr>
              <a:buSzPts val="2400"/>
              <a:buFont typeface="Arial" pitchFamily="34" charset="0"/>
              <a:buChar char="•"/>
            </a:pPr>
            <a:endParaRPr lang="en-US" sz="1500" b="1" dirty="0">
              <a:solidFill>
                <a:schemeClr val="dk1"/>
              </a:solidFill>
              <a:latin typeface="Times New Roman"/>
              <a:ea typeface="Times New Roman"/>
              <a:cs typeface="Times New Roman"/>
            </a:endParaRPr>
          </a:p>
          <a:p>
            <a:pPr marL="257175" marR="0" lvl="0" indent="-257175" algn="just" rtl="0">
              <a:lnSpc>
                <a:spcPct val="115000"/>
              </a:lnSpc>
              <a:spcBef>
                <a:spcPts val="0"/>
              </a:spcBef>
              <a:spcAft>
                <a:spcPts val="0"/>
              </a:spcAft>
              <a:buFont typeface="Arial" panose="020B0503020204020204" pitchFamily="34" charset="0"/>
              <a:buChar char="•"/>
            </a:pPr>
            <a:endParaRPr lang="en-US" sz="1200" dirty="0">
              <a:solidFill>
                <a:schemeClr val="dk1"/>
              </a:solidFill>
              <a:ea typeface="Meiryo"/>
            </a:endParaRPr>
          </a:p>
          <a:p>
            <a:pPr marL="257175" marR="0" lvl="0" indent="-257175" algn="just" rtl="0">
              <a:lnSpc>
                <a:spcPct val="115000"/>
              </a:lnSpc>
              <a:spcBef>
                <a:spcPts val="0"/>
              </a:spcBef>
              <a:spcAft>
                <a:spcPts val="0"/>
              </a:spcAft>
              <a:buClr>
                <a:schemeClr val="dk1"/>
              </a:buClr>
              <a:buSzPts val="2400"/>
              <a:buFont typeface="Arial" panose="020B0503020204020204" pitchFamily="34" charset="0"/>
              <a:buChar char="•"/>
            </a:pPr>
            <a:endParaRPr lang="en-US" sz="1500" dirty="0">
              <a:ea typeface="Meiryo"/>
            </a:endParaRPr>
          </a:p>
        </p:txBody>
      </p:sp>
    </p:spTree>
    <p:extLst>
      <p:ext uri="{BB962C8B-B14F-4D97-AF65-F5344CB8AC3E}">
        <p14:creationId xmlns:p14="http://schemas.microsoft.com/office/powerpoint/2010/main" val="97569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E36B-F706-22B4-3C76-1B51B7E41239}"/>
              </a:ext>
            </a:extLst>
          </p:cNvPr>
          <p:cNvSpPr>
            <a:spLocks noGrp="1"/>
          </p:cNvSpPr>
          <p:nvPr>
            <p:ph type="title"/>
          </p:nvPr>
        </p:nvSpPr>
        <p:spPr/>
        <p:txBody>
          <a:bodyPr>
            <a:noAutofit/>
          </a:bodyPr>
          <a:lstStyle/>
          <a:p>
            <a:r>
              <a:rPr lang="en-GB" sz="3000">
                <a:ea typeface="Meiryo"/>
              </a:rPr>
              <a:t>OUTPUT SCREENSHOT</a:t>
            </a:r>
          </a:p>
        </p:txBody>
      </p:sp>
      <p:pic>
        <p:nvPicPr>
          <p:cNvPr id="4" name="Content Placeholder 3" descr="A screenshot of a computer&#10;&#10;Description automatically generated">
            <a:extLst>
              <a:ext uri="{FF2B5EF4-FFF2-40B4-BE49-F238E27FC236}">
                <a16:creationId xmlns:a16="http://schemas.microsoft.com/office/drawing/2014/main" id="{042801C0-58BF-5A93-9107-1C27DC1DF9AA}"/>
              </a:ext>
            </a:extLst>
          </p:cNvPr>
          <p:cNvPicPr>
            <a:picLocks noGrp="1" noChangeAspect="1"/>
          </p:cNvPicPr>
          <p:nvPr>
            <p:ph idx="1"/>
          </p:nvPr>
        </p:nvPicPr>
        <p:blipFill>
          <a:blip r:embed="rId2"/>
          <a:stretch>
            <a:fillRect/>
          </a:stretch>
        </p:blipFill>
        <p:spPr>
          <a:xfrm>
            <a:off x="2964657" y="2649918"/>
            <a:ext cx="6577013" cy="2622584"/>
          </a:xfrm>
        </p:spPr>
      </p:pic>
    </p:spTree>
    <p:extLst>
      <p:ext uri="{BB962C8B-B14F-4D97-AF65-F5344CB8AC3E}">
        <p14:creationId xmlns:p14="http://schemas.microsoft.com/office/powerpoint/2010/main" val="1534750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3E5B-DD44-BFE7-ADEC-3666F5ACB915}"/>
              </a:ext>
            </a:extLst>
          </p:cNvPr>
          <p:cNvSpPr>
            <a:spLocks noGrp="1"/>
          </p:cNvSpPr>
          <p:nvPr>
            <p:ph type="title"/>
          </p:nvPr>
        </p:nvSpPr>
        <p:spPr/>
        <p:txBody>
          <a:bodyPr>
            <a:noAutofit/>
          </a:bodyPr>
          <a:lstStyle/>
          <a:p>
            <a:r>
              <a:rPr lang="en-GB" sz="3000">
                <a:ea typeface="Meiryo"/>
              </a:rPr>
              <a:t>OUTPUT SCREENSHOT</a:t>
            </a:r>
            <a:endParaRPr lang="en-GB" sz="3000"/>
          </a:p>
        </p:txBody>
      </p:sp>
      <p:pic>
        <p:nvPicPr>
          <p:cNvPr id="4" name="Content Placeholder 3" descr="A screenshot of a computer&#10;&#10;Description automatically generated">
            <a:extLst>
              <a:ext uri="{FF2B5EF4-FFF2-40B4-BE49-F238E27FC236}">
                <a16:creationId xmlns:a16="http://schemas.microsoft.com/office/drawing/2014/main" id="{BD0C9038-1265-E88D-C6BD-53971B6134D1}"/>
              </a:ext>
            </a:extLst>
          </p:cNvPr>
          <p:cNvPicPr>
            <a:picLocks noGrp="1" noChangeAspect="1"/>
          </p:cNvPicPr>
          <p:nvPr>
            <p:ph idx="1"/>
          </p:nvPr>
        </p:nvPicPr>
        <p:blipFill>
          <a:blip r:embed="rId2"/>
          <a:stretch>
            <a:fillRect/>
          </a:stretch>
        </p:blipFill>
        <p:spPr>
          <a:xfrm>
            <a:off x="2967225" y="2591991"/>
            <a:ext cx="6583083" cy="3186672"/>
          </a:xfrm>
        </p:spPr>
      </p:pic>
    </p:spTree>
    <p:extLst>
      <p:ext uri="{BB962C8B-B14F-4D97-AF65-F5344CB8AC3E}">
        <p14:creationId xmlns:p14="http://schemas.microsoft.com/office/powerpoint/2010/main" val="29988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F38A-ED4F-1C0B-805C-0CCF350BF297}"/>
              </a:ext>
            </a:extLst>
          </p:cNvPr>
          <p:cNvSpPr>
            <a:spLocks noGrp="1"/>
          </p:cNvSpPr>
          <p:nvPr>
            <p:ph type="title"/>
          </p:nvPr>
        </p:nvSpPr>
        <p:spPr/>
        <p:txBody>
          <a:bodyPr/>
          <a:lstStyle/>
          <a:p>
            <a:r>
              <a:rPr lang="en-GB" dirty="0">
                <a:ea typeface="Meiryo"/>
              </a:rPr>
              <a:t>RESULT AND DISCUSSION</a:t>
            </a:r>
            <a:endParaRPr lang="en-GB" dirty="0"/>
          </a:p>
        </p:txBody>
      </p:sp>
      <p:sp>
        <p:nvSpPr>
          <p:cNvPr id="3" name="Content Placeholder 2">
            <a:extLst>
              <a:ext uri="{FF2B5EF4-FFF2-40B4-BE49-F238E27FC236}">
                <a16:creationId xmlns:a16="http://schemas.microsoft.com/office/drawing/2014/main" id="{B0405EC2-F638-6ABA-381C-289CBB1DFC05}"/>
              </a:ext>
            </a:extLst>
          </p:cNvPr>
          <p:cNvSpPr>
            <a:spLocks noGrp="1"/>
          </p:cNvSpPr>
          <p:nvPr>
            <p:ph idx="1"/>
          </p:nvPr>
        </p:nvSpPr>
        <p:spPr/>
        <p:txBody>
          <a:bodyPr vert="horz" lIns="82296" tIns="82296" rIns="82296" bIns="68580" rtlCol="0" anchor="t">
            <a:normAutofit fontScale="92500" lnSpcReduction="10000"/>
          </a:bodyPr>
          <a:lstStyle/>
          <a:p>
            <a:pPr algn="just"/>
            <a:r>
              <a:rPr lang="en-US" dirty="0">
                <a:ea typeface="+mn-lt"/>
                <a:cs typeface="+mn-lt"/>
              </a:rPr>
              <a:t>The crop recommendation system website was made using HTML, CSS and JavaScript in the frontend and Flask framework in the backend. The website front end was made using the Materialize CSS framework. We have used HTML forms to capture the input data from the user. The ‘Recommend Crop’ button is a submit button that uses the HTTP POST method which sends the data to the python Flask. It takes humidity and temperature values from the user as input, then the model predicts the crop for production then, the model recommends the crop for farming to get the maximum yield , which alternatively gets maximum profit.</a:t>
            </a:r>
            <a:endParaRPr lang="en-US" dirty="0"/>
          </a:p>
          <a:p>
            <a:endParaRPr lang="en-GB" dirty="0">
              <a:ea typeface="Meiryo"/>
            </a:endParaRPr>
          </a:p>
        </p:txBody>
      </p:sp>
    </p:spTree>
    <p:extLst>
      <p:ext uri="{BB962C8B-B14F-4D97-AF65-F5344CB8AC3E}">
        <p14:creationId xmlns:p14="http://schemas.microsoft.com/office/powerpoint/2010/main" val="4117855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F38A-ED4F-1C0B-805C-0CCF350BF297}"/>
              </a:ext>
            </a:extLst>
          </p:cNvPr>
          <p:cNvSpPr>
            <a:spLocks noGrp="1"/>
          </p:cNvSpPr>
          <p:nvPr>
            <p:ph type="title"/>
          </p:nvPr>
        </p:nvSpPr>
        <p:spPr/>
        <p:txBody>
          <a:bodyPr/>
          <a:lstStyle/>
          <a:p>
            <a:r>
              <a:rPr lang="en-GB" dirty="0">
                <a:ea typeface="Meiryo"/>
              </a:rPr>
              <a:t>CONCLUSION</a:t>
            </a:r>
            <a:endParaRPr lang="en-US" dirty="0"/>
          </a:p>
        </p:txBody>
      </p:sp>
      <p:sp>
        <p:nvSpPr>
          <p:cNvPr id="3" name="Content Placeholder 2">
            <a:extLst>
              <a:ext uri="{FF2B5EF4-FFF2-40B4-BE49-F238E27FC236}">
                <a16:creationId xmlns:a16="http://schemas.microsoft.com/office/drawing/2014/main" id="{B0405EC2-F638-6ABA-381C-289CBB1DFC05}"/>
              </a:ext>
            </a:extLst>
          </p:cNvPr>
          <p:cNvSpPr>
            <a:spLocks noGrp="1"/>
          </p:cNvSpPr>
          <p:nvPr>
            <p:ph idx="1"/>
          </p:nvPr>
        </p:nvSpPr>
        <p:spPr/>
        <p:txBody>
          <a:bodyPr vert="horz" lIns="82296" tIns="82296" rIns="82296" bIns="68580" rtlCol="0" anchor="t">
            <a:normAutofit/>
          </a:bodyPr>
          <a:lstStyle/>
          <a:p>
            <a:pPr algn="just"/>
            <a:r>
              <a:rPr lang="en-US" dirty="0">
                <a:ea typeface="+mn-lt"/>
                <a:cs typeface="+mn-lt"/>
              </a:rPr>
              <a:t>The Crop Recommendation System is mainly used to recommend the optimal crop to the Farmer. With many industries going digital, it is important that the agricultural sector also take advantage of the various technologies by using them to solve problems faced by the farmers. Using the approach that we discussed, farmers can expect greater yields. This system can be integrated with other smart agricultural systems that already exist. It is cost efficient and helps the farmers make an informed decision</a:t>
            </a:r>
            <a:r>
              <a:rPr lang="en-US" sz="1350" dirty="0">
                <a:effectLst/>
                <a:latin typeface="Times New Roman" panose="02020603050405020304" pitchFamily="18" charset="0"/>
                <a:ea typeface="Times New Roman" panose="02020603050405020304" pitchFamily="18" charset="0"/>
              </a:rPr>
              <a:t>.</a:t>
            </a:r>
            <a:endParaRPr lang="en-IN" sz="135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GB" dirty="0">
              <a:ea typeface="Meiryo"/>
            </a:endParaRPr>
          </a:p>
        </p:txBody>
      </p:sp>
    </p:spTree>
    <p:extLst>
      <p:ext uri="{BB962C8B-B14F-4D97-AF65-F5344CB8AC3E}">
        <p14:creationId xmlns:p14="http://schemas.microsoft.com/office/powerpoint/2010/main" val="1253869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F38A-ED4F-1C0B-805C-0CCF350BF297}"/>
              </a:ext>
            </a:extLst>
          </p:cNvPr>
          <p:cNvSpPr>
            <a:spLocks noGrp="1"/>
          </p:cNvSpPr>
          <p:nvPr>
            <p:ph type="title"/>
          </p:nvPr>
        </p:nvSpPr>
        <p:spPr/>
        <p:txBody>
          <a:bodyPr/>
          <a:lstStyle/>
          <a:p>
            <a:r>
              <a:rPr lang="en-GB" dirty="0">
                <a:ea typeface="Meiryo"/>
              </a:rPr>
              <a:t>FUTURE ENHANCEMENTS</a:t>
            </a:r>
            <a:endParaRPr lang="en-US" dirty="0" err="1"/>
          </a:p>
        </p:txBody>
      </p:sp>
      <p:sp>
        <p:nvSpPr>
          <p:cNvPr id="3" name="Content Placeholder 2">
            <a:extLst>
              <a:ext uri="{FF2B5EF4-FFF2-40B4-BE49-F238E27FC236}">
                <a16:creationId xmlns:a16="http://schemas.microsoft.com/office/drawing/2014/main" id="{B0405EC2-F638-6ABA-381C-289CBB1DFC05}"/>
              </a:ext>
            </a:extLst>
          </p:cNvPr>
          <p:cNvSpPr>
            <a:spLocks noGrp="1"/>
          </p:cNvSpPr>
          <p:nvPr>
            <p:ph idx="1"/>
          </p:nvPr>
        </p:nvSpPr>
        <p:spPr/>
        <p:txBody>
          <a:bodyPr vert="horz" lIns="82296" tIns="82296" rIns="82296" bIns="68580" rtlCol="0" anchor="t">
            <a:normAutofit lnSpcReduction="10000"/>
          </a:bodyPr>
          <a:lstStyle/>
          <a:p>
            <a:pPr marL="214313" indent="-214313" algn="just">
              <a:buFont typeface="Arial" panose="020B0503020204020204" pitchFamily="34" charset="0"/>
              <a:buChar char="•"/>
            </a:pPr>
            <a:r>
              <a:rPr lang="en-US" b="1" dirty="0">
                <a:latin typeface="Times New Roman"/>
                <a:cs typeface="Times New Roman"/>
              </a:rPr>
              <a:t>Enhancing the system with the market-demand products: </a:t>
            </a:r>
            <a:r>
              <a:rPr lang="en-US" dirty="0">
                <a:latin typeface="Times New Roman"/>
                <a:cs typeface="Times New Roman"/>
              </a:rPr>
              <a:t>Connect the recommendation system to database where the market-demand products and seasonal fruits to get the max profit from the yield of the recommended crop for the production.</a:t>
            </a:r>
            <a:endParaRPr lang="en-GB">
              <a:latin typeface="Times New Roman"/>
              <a:cs typeface="Times New Roman"/>
            </a:endParaRPr>
          </a:p>
          <a:p>
            <a:pPr marL="214313" indent="-214313" algn="just">
              <a:buFont typeface="Arial" panose="020B0503020204020204" pitchFamily="34" charset="0"/>
              <a:buChar char="•"/>
            </a:pPr>
            <a:r>
              <a:rPr lang="en-US" b="1" dirty="0">
                <a:latin typeface="Times New Roman"/>
                <a:cs typeface="Times New Roman"/>
              </a:rPr>
              <a:t>Enhanced User Experience: </a:t>
            </a:r>
            <a:r>
              <a:rPr lang="en-US" dirty="0">
                <a:latin typeface="Times New Roman"/>
                <a:cs typeface="Times New Roman"/>
              </a:rPr>
              <a:t>Develop a mobile app for easy field access and data collection, Integrate a crop management system to provide guidance on planting, irrigation, and pest control based on the chosen crop, create a farmer community forum for knowledge sharing and peer-to-peer support.</a:t>
            </a:r>
            <a:endParaRPr lang="en-GB">
              <a:latin typeface="Times New Roman"/>
              <a:cs typeface="Times New Roman"/>
            </a:endParaRPr>
          </a:p>
          <a:p>
            <a:endParaRPr lang="en-GB" dirty="0">
              <a:ea typeface="Meiryo"/>
            </a:endParaRPr>
          </a:p>
        </p:txBody>
      </p:sp>
    </p:spTree>
    <p:extLst>
      <p:ext uri="{BB962C8B-B14F-4D97-AF65-F5344CB8AC3E}">
        <p14:creationId xmlns:p14="http://schemas.microsoft.com/office/powerpoint/2010/main" val="162125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9F90CE-FB60-43FC-5E1F-0D7DE27C791F}"/>
              </a:ext>
            </a:extLst>
          </p:cNvPr>
          <p:cNvSpPr txBox="1"/>
          <p:nvPr/>
        </p:nvSpPr>
        <p:spPr>
          <a:xfrm>
            <a:off x="668594" y="140304"/>
            <a:ext cx="6096000" cy="695575"/>
          </a:xfrm>
          <a:prstGeom prst="rect">
            <a:avLst/>
          </a:prstGeom>
          <a:noFill/>
        </p:spPr>
        <p:txBody>
          <a:bodyPr wrap="square">
            <a:spAutoFit/>
          </a:bodyPr>
          <a:lstStyle/>
          <a:p>
            <a:pPr>
              <a:lnSpc>
                <a:spcPct val="130000"/>
              </a:lnSpc>
              <a:spcBef>
                <a:spcPct val="0"/>
              </a:spcBef>
            </a:pPr>
            <a:r>
              <a:rPr lang="en-US" sz="3200" b="1" spc="150" dirty="0">
                <a:solidFill>
                  <a:schemeClr val="tx1">
                    <a:lumMod val="75000"/>
                    <a:lumOff val="25000"/>
                  </a:schemeClr>
                </a:solidFill>
                <a:latin typeface="+mj-lt"/>
                <a:ea typeface="Meiryo"/>
                <a:cs typeface="+mj-cs"/>
              </a:rPr>
              <a:t>REFERENCES</a:t>
            </a:r>
            <a:endParaRPr lang="en-IN" sz="3200" b="1" spc="150" dirty="0">
              <a:solidFill>
                <a:schemeClr val="tx1">
                  <a:lumMod val="75000"/>
                  <a:lumOff val="25000"/>
                </a:schemeClr>
              </a:solidFill>
              <a:latin typeface="+mj-lt"/>
              <a:ea typeface="Meiryo"/>
              <a:cs typeface="+mj-cs"/>
            </a:endParaRPr>
          </a:p>
        </p:txBody>
      </p:sp>
      <p:sp>
        <p:nvSpPr>
          <p:cNvPr id="7" name="TextBox 6">
            <a:extLst>
              <a:ext uri="{FF2B5EF4-FFF2-40B4-BE49-F238E27FC236}">
                <a16:creationId xmlns:a16="http://schemas.microsoft.com/office/drawing/2014/main" id="{FD742939-A852-33B0-3181-2A1697AFE76D}"/>
              </a:ext>
            </a:extLst>
          </p:cNvPr>
          <p:cNvSpPr txBox="1"/>
          <p:nvPr/>
        </p:nvSpPr>
        <p:spPr>
          <a:xfrm>
            <a:off x="820993" y="889843"/>
            <a:ext cx="10550013" cy="5078313"/>
          </a:xfrm>
          <a:prstGeom prst="rect">
            <a:avLst/>
          </a:prstGeom>
          <a:noFill/>
        </p:spPr>
        <p:txBody>
          <a:bodyPr wrap="square">
            <a:spAutoFit/>
          </a:bodyPr>
          <a:lstStyle/>
          <a:p>
            <a:pPr algn="just"/>
            <a:r>
              <a:rPr lang="en-IN" dirty="0"/>
              <a:t>[1] </a:t>
            </a:r>
            <a:r>
              <a:rPr lang="en-IN" dirty="0" err="1"/>
              <a:t>Bakthavatchalam</a:t>
            </a:r>
            <a:r>
              <a:rPr lang="en-IN" dirty="0"/>
              <a:t>, K., Karthik, B., </a:t>
            </a:r>
            <a:r>
              <a:rPr lang="en-IN" dirty="0" err="1"/>
              <a:t>Thiruvengadam</a:t>
            </a:r>
            <a:r>
              <a:rPr lang="en-IN" dirty="0"/>
              <a:t>, V., </a:t>
            </a:r>
            <a:r>
              <a:rPr lang="en-IN" dirty="0" err="1"/>
              <a:t>Muthal</a:t>
            </a:r>
            <a:r>
              <a:rPr lang="en-IN" dirty="0"/>
              <a:t>, S., Jose, D., Kotecha, K., &amp; </a:t>
            </a:r>
            <a:r>
              <a:rPr lang="en-IN" dirty="0" err="1"/>
              <a:t>Varadarajan</a:t>
            </a:r>
            <a:r>
              <a:rPr lang="en-IN" dirty="0"/>
              <a:t>, V. (2022).” IoT framework for measurement and precision agriculture: predicting the crop using machine learning algorithms”. Technologies, 10(1), 13. </a:t>
            </a:r>
          </a:p>
          <a:p>
            <a:pPr algn="just"/>
            <a:endParaRPr lang="en-IN" dirty="0"/>
          </a:p>
          <a:p>
            <a:pPr algn="just"/>
            <a:r>
              <a:rPr lang="en-IN" dirty="0"/>
              <a:t>[2] Pandey, A., &amp; Jain, K. (2022). “An intelligent system for crop identification and classification from UAV images using conjugated dense convolutional neural network”. Computers and Electronics in Agriculture, 192, 106543. </a:t>
            </a:r>
          </a:p>
          <a:p>
            <a:pPr algn="just"/>
            <a:endParaRPr lang="en-IN" dirty="0"/>
          </a:p>
          <a:p>
            <a:pPr algn="just"/>
            <a:r>
              <a:rPr lang="en-IN" dirty="0"/>
              <a:t>[3] Banerjee, G., Sarkar, U., &amp; Ghosh, I. (2021).” A fuzzy logic-based crop recommendation system. In Proceedings of International Conference on Frontiers in Computing and Systems”: COMSYS 2020 (pp. 57-69). Springer Singapore. </a:t>
            </a:r>
          </a:p>
          <a:p>
            <a:pPr algn="just"/>
            <a:endParaRPr lang="en-IN" dirty="0"/>
          </a:p>
          <a:p>
            <a:pPr algn="just"/>
            <a:r>
              <a:rPr lang="en-IN" dirty="0"/>
              <a:t>[4] Madhuri, J., &amp; </a:t>
            </a:r>
            <a:r>
              <a:rPr lang="en-IN" dirty="0" err="1"/>
              <a:t>Indiramma</a:t>
            </a:r>
            <a:r>
              <a:rPr lang="en-IN" dirty="0"/>
              <a:t>, M. (2021). “Artificial neural networks based integrated crop recommendation system using soil and climatic parameters”. Indian Journal of Science and Technology, 14(19), 1587-1597. </a:t>
            </a:r>
          </a:p>
          <a:p>
            <a:pPr algn="just"/>
            <a:endParaRPr lang="en-IN" dirty="0"/>
          </a:p>
          <a:p>
            <a:pPr algn="just"/>
            <a:r>
              <a:rPr lang="en-IN" dirty="0"/>
              <a:t>[5] Patel, K., &amp; Patel, H. B. (2020). “A state-of-the-art survey on recommendation system and prospective extensions”. Computers and Electronics in Agriculture, 178, 105779</a:t>
            </a:r>
          </a:p>
        </p:txBody>
      </p:sp>
    </p:spTree>
    <p:extLst>
      <p:ext uri="{BB962C8B-B14F-4D97-AF65-F5344CB8AC3E}">
        <p14:creationId xmlns:p14="http://schemas.microsoft.com/office/powerpoint/2010/main" val="133720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title"/>
          </p:nvPr>
        </p:nvSpPr>
        <p:spPr>
          <a:xfrm>
            <a:off x="4660197" y="3003597"/>
            <a:ext cx="2431996" cy="700364"/>
          </a:xfrm>
        </p:spPr>
        <p:txBody>
          <a:bodyPr anchor="b">
            <a:normAutofit fontScale="90000"/>
          </a:bodyPr>
          <a:lstStyle/>
          <a:p>
            <a:r>
              <a:rPr lang="en-US"/>
              <a:t>Thank You</a:t>
            </a:r>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F64A-FB00-A929-F115-89C9AD5ABB9B}"/>
              </a:ext>
            </a:extLst>
          </p:cNvPr>
          <p:cNvSpPr>
            <a:spLocks noGrp="1"/>
          </p:cNvSpPr>
          <p:nvPr>
            <p:ph type="title"/>
          </p:nvPr>
        </p:nvSpPr>
        <p:spPr/>
        <p:txBody>
          <a:bodyPr>
            <a:noAutofit/>
          </a:bodyPr>
          <a:lstStyle/>
          <a:p>
            <a:r>
              <a:rPr lang="en-GB" sz="3000">
                <a:ea typeface="Meiryo"/>
              </a:rPr>
              <a:t>ABSTRACT</a:t>
            </a:r>
            <a:endParaRPr lang="en-GB" sz="3000"/>
          </a:p>
        </p:txBody>
      </p:sp>
      <p:sp>
        <p:nvSpPr>
          <p:cNvPr id="3" name="Content Placeholder 2">
            <a:extLst>
              <a:ext uri="{FF2B5EF4-FFF2-40B4-BE49-F238E27FC236}">
                <a16:creationId xmlns:a16="http://schemas.microsoft.com/office/drawing/2014/main" id="{4BA859FF-EAB5-C544-B9F5-457645461ED1}"/>
              </a:ext>
            </a:extLst>
          </p:cNvPr>
          <p:cNvSpPr>
            <a:spLocks noGrp="1"/>
          </p:cNvSpPr>
          <p:nvPr>
            <p:ph idx="1"/>
          </p:nvPr>
        </p:nvSpPr>
        <p:spPr/>
        <p:txBody>
          <a:bodyPr vert="horz" lIns="82296" tIns="82296" rIns="82296" bIns="68580" rtlCol="0" anchor="t">
            <a:normAutofit/>
          </a:bodyPr>
          <a:lstStyle/>
          <a:p>
            <a:pPr marL="0" indent="0" algn="just">
              <a:buNone/>
            </a:pPr>
            <a:r>
              <a:rPr lang="en-GB" sz="1500">
                <a:ea typeface="+mn-lt"/>
                <a:cs typeface="+mn-lt"/>
              </a:rPr>
              <a:t>We aim to develop machine learning models that recommend optimal crops based on soil conditions to help farmers minimize losses and maximize profits. Our system will use a dataset containing values of nitrogen, phosphorus, potassium, soil pH, temperature, and rainfall. By </a:t>
            </a:r>
            <a:r>
              <a:rPr lang="en-GB" sz="1500" err="1">
                <a:ea typeface="+mn-lt"/>
                <a:cs typeface="+mn-lt"/>
              </a:rPr>
              <a:t>analyzing</a:t>
            </a:r>
            <a:r>
              <a:rPr lang="en-GB" sz="1500">
                <a:ea typeface="+mn-lt"/>
                <a:cs typeface="+mn-lt"/>
              </a:rPr>
              <a:t> these parameters, we can predict the best crops for specific regions, enabling informed farming decisions.</a:t>
            </a:r>
            <a:endParaRPr lang="en-GB" sz="1500">
              <a:ea typeface="Meiryo"/>
            </a:endParaRPr>
          </a:p>
        </p:txBody>
      </p:sp>
    </p:spTree>
    <p:extLst>
      <p:ext uri="{BB962C8B-B14F-4D97-AF65-F5344CB8AC3E}">
        <p14:creationId xmlns:p14="http://schemas.microsoft.com/office/powerpoint/2010/main" val="347109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BF25-EC00-4C06-BDCD-3168549FF970}"/>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3C750FBF-ACF0-4F8A-2E23-40BDE4C2EDA2}"/>
              </a:ext>
            </a:extLst>
          </p:cNvPr>
          <p:cNvSpPr>
            <a:spLocks noGrp="1"/>
          </p:cNvSpPr>
          <p:nvPr>
            <p:ph idx="1"/>
          </p:nvPr>
        </p:nvSpPr>
        <p:spPr/>
        <p:txBody>
          <a:bodyPr>
            <a:noAutofit/>
          </a:bodyPr>
          <a:lstStyle/>
          <a:p>
            <a:pPr marL="246380" marR="467995" indent="816610" algn="just">
              <a:lnSpc>
                <a:spcPct val="200000"/>
              </a:lnSpc>
              <a:spcAft>
                <a:spcPts val="0"/>
              </a:spcAft>
            </a:pPr>
            <a:r>
              <a:rPr lang="en-US" sz="1100" dirty="0">
                <a:effectLst/>
                <a:latin typeface="Times New Roman" panose="02020603050405020304" pitchFamily="18" charset="0"/>
                <a:ea typeface="Times New Roman" panose="02020603050405020304" pitchFamily="18" charset="0"/>
              </a:rPr>
              <a:t>Agriculture is the basic source of food supply of all the countries of the world—whether underdeveloped, developing or even developed. The world population is estimated to be about 9.7 billion by 2025. This added with unpredictable weather conditions makes it difficult to ensure food sustainability. Fortunately there is a solution for this problem as for many others. Crop Recommendation System takes the N-P-K (Nitrogen, Phosphorous and Potassium) and pH values along with the temperature, humidity values as input and recommends the optimal crop to the farmer, hence ensuring that the farmer takes an informed decision before cultivation. In this system , we train the model using Random Forest , Decision Tree and KNN neighbor . We compare the accuracy of this models and choose the best out of it and store that specific model using pickle module and deploy the machine learning model using Flask. A user can input the various parameters like Nitrogen , Phosphorous , potassium , PH value , Rainfall and Location by interacting with user interface to predict the appropriate crop.</a:t>
            </a:r>
            <a:endParaRPr lang="en-IN" sz="1100" dirty="0">
              <a:effectLst/>
              <a:latin typeface="Times New Roman" panose="02020603050405020304" pitchFamily="18" charset="0"/>
              <a:ea typeface="Times New Roman" panose="02020603050405020304" pitchFamily="18" charset="0"/>
            </a:endParaRPr>
          </a:p>
          <a:p>
            <a:br>
              <a:rPr lang="en-US" sz="1100" dirty="0">
                <a:effectLst/>
                <a:latin typeface="Times New Roman" panose="02020603050405020304" pitchFamily="18" charset="0"/>
                <a:ea typeface="Times New Roman" panose="02020603050405020304" pitchFamily="18" charset="0"/>
              </a:rPr>
            </a:br>
            <a:endParaRPr lang="en-IN" sz="1100" dirty="0"/>
          </a:p>
        </p:txBody>
      </p:sp>
    </p:spTree>
    <p:extLst>
      <p:ext uri="{BB962C8B-B14F-4D97-AF65-F5344CB8AC3E}">
        <p14:creationId xmlns:p14="http://schemas.microsoft.com/office/powerpoint/2010/main" val="120928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0568-D854-C3AF-2061-C65A09807931}"/>
              </a:ext>
            </a:extLst>
          </p:cNvPr>
          <p:cNvSpPr>
            <a:spLocks noGrp="1"/>
          </p:cNvSpPr>
          <p:nvPr>
            <p:ph type="title" idx="4294967295"/>
          </p:nvPr>
        </p:nvSpPr>
        <p:spPr>
          <a:xfrm>
            <a:off x="404147" y="31487"/>
            <a:ext cx="8769350" cy="618971"/>
          </a:xfrm>
        </p:spPr>
        <p:txBody>
          <a:bodyPr>
            <a:normAutofit fontScale="90000"/>
          </a:bodyPr>
          <a:lstStyle/>
          <a:p>
            <a:r>
              <a:rPr lang="en-US" dirty="0"/>
              <a:t>LITERATURE SURVEY</a:t>
            </a:r>
            <a:endParaRPr lang="en-IN" dirty="0"/>
          </a:p>
        </p:txBody>
      </p:sp>
      <p:graphicFrame>
        <p:nvGraphicFramePr>
          <p:cNvPr id="4" name="Table 3">
            <a:extLst>
              <a:ext uri="{FF2B5EF4-FFF2-40B4-BE49-F238E27FC236}">
                <a16:creationId xmlns:a16="http://schemas.microsoft.com/office/drawing/2014/main" id="{76E7DA32-B10A-0883-1593-694FEB5F5A95}"/>
              </a:ext>
            </a:extLst>
          </p:cNvPr>
          <p:cNvGraphicFramePr>
            <a:graphicFrameLocks noGrp="1"/>
          </p:cNvGraphicFramePr>
          <p:nvPr>
            <p:extLst>
              <p:ext uri="{D42A27DB-BD31-4B8C-83A1-F6EECF244321}">
                <p14:modId xmlns:p14="http://schemas.microsoft.com/office/powerpoint/2010/main" val="2668387921"/>
              </p:ext>
            </p:extLst>
          </p:nvPr>
        </p:nvGraphicFramePr>
        <p:xfrm>
          <a:off x="404147" y="650458"/>
          <a:ext cx="11041626" cy="6207542"/>
        </p:xfrm>
        <a:graphic>
          <a:graphicData uri="http://schemas.openxmlformats.org/drawingml/2006/table">
            <a:tbl>
              <a:tblPr>
                <a:noFill/>
              </a:tblPr>
              <a:tblGrid>
                <a:gridCol w="969821">
                  <a:extLst>
                    <a:ext uri="{9D8B030D-6E8A-4147-A177-3AD203B41FA5}">
                      <a16:colId xmlns:a16="http://schemas.microsoft.com/office/drawing/2014/main" val="3871688417"/>
                    </a:ext>
                  </a:extLst>
                </a:gridCol>
                <a:gridCol w="2432140">
                  <a:extLst>
                    <a:ext uri="{9D8B030D-6E8A-4147-A177-3AD203B41FA5}">
                      <a16:colId xmlns:a16="http://schemas.microsoft.com/office/drawing/2014/main" val="771715216"/>
                    </a:ext>
                  </a:extLst>
                </a:gridCol>
                <a:gridCol w="2045110">
                  <a:extLst>
                    <a:ext uri="{9D8B030D-6E8A-4147-A177-3AD203B41FA5}">
                      <a16:colId xmlns:a16="http://schemas.microsoft.com/office/drawing/2014/main" val="3279842675"/>
                    </a:ext>
                  </a:extLst>
                </a:gridCol>
                <a:gridCol w="757084">
                  <a:extLst>
                    <a:ext uri="{9D8B030D-6E8A-4147-A177-3AD203B41FA5}">
                      <a16:colId xmlns:a16="http://schemas.microsoft.com/office/drawing/2014/main" val="3036228049"/>
                    </a:ext>
                  </a:extLst>
                </a:gridCol>
                <a:gridCol w="4837471">
                  <a:extLst>
                    <a:ext uri="{9D8B030D-6E8A-4147-A177-3AD203B41FA5}">
                      <a16:colId xmlns:a16="http://schemas.microsoft.com/office/drawing/2014/main" val="1342211615"/>
                    </a:ext>
                  </a:extLst>
                </a:gridCol>
              </a:tblGrid>
              <a:tr h="280432">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SI.NO</a:t>
                      </a:r>
                      <a:endParaRPr sz="900" b="1" dirty="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NAME OF THE PAPER</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AUTHOR</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YEAR</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REVIEW</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746694250"/>
                  </a:ext>
                </a:extLst>
              </a:tr>
              <a:tr h="1687097">
                <a:tc>
                  <a:txBody>
                    <a:bodyPr/>
                    <a:lstStyle/>
                    <a:p>
                      <a:pPr marL="0" lvl="0" indent="0" algn="l" rtl="0">
                        <a:spcBef>
                          <a:spcPts val="0"/>
                        </a:spcBef>
                        <a:spcAft>
                          <a:spcPts val="0"/>
                        </a:spcAft>
                        <a:buNone/>
                      </a:pPr>
                      <a:r>
                        <a:rPr lang="en-US" sz="900"/>
                        <a:t>1.</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dirty="0"/>
                        <a:t>An Acquisition Based </a:t>
                      </a:r>
                      <a:r>
                        <a:rPr lang="en-US" sz="900" dirty="0" err="1"/>
                        <a:t>Optimised</a:t>
                      </a:r>
                      <a:r>
                        <a:rPr lang="en-US" sz="900" dirty="0"/>
                        <a:t> Crop Recommendation System with Machine Learning Algorithm</a:t>
                      </a:r>
                      <a:endParaRPr lang="en-US" sz="9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50000"/>
                        </a:lnSpc>
                        <a:spcBef>
                          <a:spcPts val="0"/>
                        </a:spcBef>
                        <a:spcAft>
                          <a:spcPts val="1560"/>
                        </a:spcAft>
                        <a:buNone/>
                      </a:pPr>
                      <a:r>
                        <a:rPr lang="en-IN" sz="900" dirty="0"/>
                        <a:t>Choudhury, S. S., </a:t>
                      </a:r>
                      <a:r>
                        <a:rPr lang="en-IN" sz="900" dirty="0" err="1"/>
                        <a:t>Pandharbale</a:t>
                      </a:r>
                      <a:r>
                        <a:rPr lang="en-IN" sz="900" dirty="0"/>
                        <a:t>, P. B., Mohanty, S. N., &amp; </a:t>
                      </a:r>
                      <a:r>
                        <a:rPr lang="en-IN" sz="900" dirty="0" err="1"/>
                        <a:t>Jagadev</a:t>
                      </a:r>
                      <a:r>
                        <a:rPr lang="en-IN" sz="900" dirty="0"/>
                        <a:t>, A. K.</a:t>
                      </a:r>
                      <a:endParaRPr sz="900" b="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t>2024</a:t>
                      </a:r>
                      <a:endParaRPr sz="900" dirty="0"/>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dirty="0"/>
                        <a:t>The agricultural sector makes a significant economic impact in India. It contributes 19.9% to the national GDP. The prosperity of the country's economy greatly affects the country's progress and the quality of life for Indian citizens. The vast majority of farms still use antiquated methods rather than adopting a data-driven strategy to increase output and earnings. It is considered a cornerstone of India's financial structure. Since achieving independence, increasing output through the implementation of </a:t>
                      </a:r>
                      <a:r>
                        <a:rPr lang="en-US" sz="900" dirty="0" err="1"/>
                        <a:t>cuttingedge</a:t>
                      </a:r>
                      <a:r>
                        <a:rPr lang="en-US" sz="900" dirty="0"/>
                        <a:t> technologies has been a top priority</a:t>
                      </a:r>
                      <a:endParaRPr lang="en-US" sz="900" b="0" kern="1200" dirty="0">
                        <a:solidFill>
                          <a:schemeClr val="tx1"/>
                        </a:solidFill>
                        <a:effectLst/>
                        <a:latin typeface="+mn-lt"/>
                        <a:ea typeface="+mn-ea"/>
                        <a:cs typeface="+mn-c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692172881"/>
                  </a:ext>
                </a:extLst>
              </a:tr>
              <a:tr h="1164152">
                <a:tc>
                  <a:txBody>
                    <a:bodyPr/>
                    <a:lstStyle/>
                    <a:p>
                      <a:pPr marL="0" lvl="0" indent="0" algn="l" rtl="0">
                        <a:spcBef>
                          <a:spcPts val="0"/>
                        </a:spcBef>
                        <a:spcAft>
                          <a:spcPts val="0"/>
                        </a:spcAft>
                        <a:buNone/>
                      </a:pPr>
                      <a:r>
                        <a:rPr lang="en-US" sz="900"/>
                        <a:t>2.</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just" rtl="0">
                        <a:lnSpc>
                          <a:spcPct val="150000"/>
                        </a:lnSpc>
                        <a:spcBef>
                          <a:spcPts val="0"/>
                        </a:spcBef>
                        <a:spcAft>
                          <a:spcPts val="1560"/>
                        </a:spcAft>
                        <a:buClr>
                          <a:schemeClr val="dk1"/>
                        </a:buClr>
                        <a:buSzPts val="1100"/>
                        <a:buFont typeface="Arial"/>
                        <a:buNone/>
                      </a:pPr>
                      <a:r>
                        <a:rPr lang="en-US" sz="900" dirty="0"/>
                        <a:t>Intelligent Crop Recommender System for Yield Prediction Using Machine Learning Strategy.</a:t>
                      </a:r>
                      <a:endParaRPr sz="90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defTabSz="914400" rtl="0" eaLnBrk="1" latinLnBrk="0" hangingPunct="1">
                        <a:lnSpc>
                          <a:spcPct val="150000"/>
                        </a:lnSpc>
                        <a:spcBef>
                          <a:spcPts val="0"/>
                        </a:spcBef>
                        <a:spcAft>
                          <a:spcPts val="1560"/>
                        </a:spcAft>
                        <a:buClr>
                          <a:schemeClr val="dk1"/>
                        </a:buClr>
                        <a:buSzPts val="1100"/>
                        <a:buFont typeface="Arial"/>
                        <a:buNone/>
                      </a:pPr>
                      <a:r>
                        <a:rPr lang="en-IN" sz="900" kern="1200" dirty="0" err="1">
                          <a:solidFill>
                            <a:schemeClr val="tx1"/>
                          </a:solidFill>
                          <a:latin typeface="+mn-lt"/>
                          <a:ea typeface="+mn-ea"/>
                          <a:cs typeface="+mn-cs"/>
                        </a:rPr>
                        <a:t>Maheswary</a:t>
                      </a:r>
                      <a:r>
                        <a:rPr lang="en-IN" sz="900" kern="1200" dirty="0">
                          <a:solidFill>
                            <a:schemeClr val="tx1"/>
                          </a:solidFill>
                          <a:latin typeface="+mn-lt"/>
                          <a:ea typeface="+mn-ea"/>
                          <a:cs typeface="+mn-cs"/>
                        </a:rPr>
                        <a:t>, A., </a:t>
                      </a:r>
                      <a:r>
                        <a:rPr lang="en-IN" sz="900" kern="1200" dirty="0" err="1">
                          <a:solidFill>
                            <a:schemeClr val="tx1"/>
                          </a:solidFill>
                          <a:latin typeface="+mn-lt"/>
                          <a:ea typeface="+mn-ea"/>
                          <a:cs typeface="+mn-cs"/>
                        </a:rPr>
                        <a:t>Nagendram</a:t>
                      </a:r>
                      <a:r>
                        <a:rPr lang="en-IN" sz="900" kern="1200" dirty="0">
                          <a:solidFill>
                            <a:schemeClr val="tx1"/>
                          </a:solidFill>
                          <a:latin typeface="+mn-lt"/>
                          <a:ea typeface="+mn-ea"/>
                          <a:cs typeface="+mn-cs"/>
                        </a:rPr>
                        <a:t>, S., Kiran, K. U., </a:t>
                      </a:r>
                      <a:r>
                        <a:rPr lang="en-IN" sz="900" kern="1200" dirty="0" err="1">
                          <a:solidFill>
                            <a:schemeClr val="tx1"/>
                          </a:solidFill>
                          <a:latin typeface="+mn-lt"/>
                          <a:ea typeface="+mn-ea"/>
                          <a:cs typeface="+mn-cs"/>
                        </a:rPr>
                        <a:t>Ahammad</a:t>
                      </a:r>
                      <a:r>
                        <a:rPr lang="en-IN" sz="900" kern="1200" dirty="0">
                          <a:solidFill>
                            <a:schemeClr val="tx1"/>
                          </a:solidFill>
                          <a:latin typeface="+mn-lt"/>
                          <a:ea typeface="+mn-ea"/>
                          <a:cs typeface="+mn-cs"/>
                        </a:rPr>
                        <a:t>, S. H., Priya, P. P., Hossain, M. A., &amp; Rashed, A. N. Z.</a:t>
                      </a:r>
                      <a:endParaRPr sz="900" kern="1200" dirty="0">
                        <a:solidFill>
                          <a:schemeClr val="tx1"/>
                        </a:solidFill>
                        <a:latin typeface="+mn-lt"/>
                        <a:ea typeface="+mn-ea"/>
                        <a:cs typeface="+mn-cs"/>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900" dirty="0">
                          <a:solidFill>
                            <a:schemeClr val="dk1"/>
                          </a:solidFill>
                        </a:rPr>
                        <a:t>2024</a:t>
                      </a:r>
                      <a:endParaRPr sz="900" dirty="0"/>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kern="1200" dirty="0">
                          <a:solidFill>
                            <a:schemeClr val="tx1"/>
                          </a:solidFill>
                          <a:latin typeface="+mn-lt"/>
                          <a:ea typeface="+mn-ea"/>
                          <a:cs typeface="+mn-cs"/>
                        </a:rPr>
                        <a:t>For most developed nations, agriculture is a significant economic force. The realm of contemporary agriculture is consistently growing with evolving farming techniques and agricultural innovations. Farmers face challenges in keeping pace with the evolving demands of the planet and meeting the requirements of profitable initiatives, characters, and various other stakeholders.</a:t>
                      </a:r>
                      <a:endParaRPr sz="900" kern="1200" dirty="0">
                        <a:solidFill>
                          <a:schemeClr val="tx1"/>
                        </a:solidFill>
                        <a:latin typeface="+mn-lt"/>
                        <a:ea typeface="+mn-ea"/>
                        <a:cs typeface="+mn-c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869558644"/>
                  </a:ext>
                </a:extLst>
              </a:tr>
              <a:tr h="1512782">
                <a:tc>
                  <a:txBody>
                    <a:bodyPr/>
                    <a:lstStyle/>
                    <a:p>
                      <a:pPr marL="0" lvl="0" indent="0" algn="l" rtl="0">
                        <a:spcBef>
                          <a:spcPts val="0"/>
                        </a:spcBef>
                        <a:spcAft>
                          <a:spcPts val="0"/>
                        </a:spcAft>
                        <a:buNone/>
                      </a:pPr>
                      <a:r>
                        <a:rPr lang="en-US" sz="900"/>
                        <a:t>3.</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just" rtl="0">
                        <a:lnSpc>
                          <a:spcPct val="150000"/>
                        </a:lnSpc>
                        <a:spcBef>
                          <a:spcPts val="0"/>
                        </a:spcBef>
                        <a:spcAft>
                          <a:spcPts val="1560"/>
                        </a:spcAft>
                        <a:buClr>
                          <a:schemeClr val="dk1"/>
                        </a:buClr>
                        <a:buSzPts val="1100"/>
                        <a:buFont typeface="Arial"/>
                        <a:buNone/>
                      </a:pPr>
                      <a:r>
                        <a:rPr lang="en-US" sz="900" dirty="0"/>
                        <a:t>Red fox optimization with ensemble recurrent neural network for crop recommendation and yield prediction model.</a:t>
                      </a:r>
                      <a:endParaRPr sz="90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50000"/>
                        </a:lnSpc>
                        <a:spcBef>
                          <a:spcPts val="0"/>
                        </a:spcBef>
                        <a:spcAft>
                          <a:spcPts val="1560"/>
                        </a:spcAft>
                        <a:buClr>
                          <a:schemeClr val="dk1"/>
                        </a:buClr>
                        <a:buSzPts val="1100"/>
                        <a:buFont typeface="Arial"/>
                        <a:buNone/>
                      </a:pPr>
                      <a:r>
                        <a:rPr lang="en-US" sz="900" dirty="0"/>
                        <a:t>y Gopi, P. S. S., and M. Karthikeyan</a:t>
                      </a:r>
                      <a:endParaRPr sz="90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dk1"/>
                          </a:solidFill>
                        </a:rPr>
                        <a:t>2024</a:t>
                      </a:r>
                      <a:endParaRPr sz="9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kern="1200" dirty="0">
                          <a:solidFill>
                            <a:schemeClr val="tx1"/>
                          </a:solidFill>
                          <a:latin typeface="+mn-lt"/>
                          <a:ea typeface="+mn-ea"/>
                          <a:cs typeface="+mn-cs"/>
                        </a:rPr>
                        <a:t>Precision agriculture concentrates on monitoring (sensing technologies), management information system, variable rate technologies, and responses to inter- and </a:t>
                      </a:r>
                      <a:r>
                        <a:rPr lang="en-US" sz="900" kern="1200" dirty="0" err="1">
                          <a:solidFill>
                            <a:schemeClr val="tx1"/>
                          </a:solidFill>
                          <a:latin typeface="+mn-lt"/>
                          <a:ea typeface="+mn-ea"/>
                          <a:cs typeface="+mn-cs"/>
                        </a:rPr>
                        <a:t>intravariability</a:t>
                      </a:r>
                      <a:r>
                        <a:rPr lang="en-US" sz="900" kern="1200" dirty="0">
                          <a:solidFill>
                            <a:schemeClr val="tx1"/>
                          </a:solidFill>
                          <a:latin typeface="+mn-lt"/>
                          <a:ea typeface="+mn-ea"/>
                          <a:cs typeface="+mn-cs"/>
                        </a:rPr>
                        <a:t> in cropping systems. The advantages of precision agriculture involve improving crop productivity and crop quality with minimum environmental impact. Crop yield prediction (CYP) is one of the challenging tasks in agriculture, which mainly depends upon soil, meteorological, environmental, and crop-related variables.</a:t>
                      </a:r>
                      <a:endParaRPr sz="900" kern="1200" dirty="0">
                        <a:solidFill>
                          <a:schemeClr val="tx1"/>
                        </a:solidFill>
                        <a:latin typeface="+mn-lt"/>
                        <a:ea typeface="+mn-ea"/>
                        <a:cs typeface="+mn-c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056769302"/>
                  </a:ext>
                </a:extLst>
              </a:tr>
              <a:tr h="1338467">
                <a:tc>
                  <a:txBody>
                    <a:bodyPr/>
                    <a:lstStyle/>
                    <a:p>
                      <a:pPr marL="0" lvl="0" indent="0" algn="l" rtl="0">
                        <a:spcBef>
                          <a:spcPts val="0"/>
                        </a:spcBef>
                        <a:spcAft>
                          <a:spcPts val="0"/>
                        </a:spcAft>
                        <a:buNone/>
                      </a:pPr>
                      <a:r>
                        <a:rPr lang="en-US" sz="900"/>
                        <a:t>4.</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just" defTabSz="914400" rtl="0" eaLnBrk="1" latinLnBrk="0" hangingPunct="1">
                        <a:lnSpc>
                          <a:spcPct val="150000"/>
                        </a:lnSpc>
                        <a:spcBef>
                          <a:spcPts val="0"/>
                        </a:spcBef>
                        <a:spcAft>
                          <a:spcPts val="1560"/>
                        </a:spcAft>
                        <a:buClr>
                          <a:schemeClr val="dk1"/>
                        </a:buClr>
                        <a:buSzPts val="1100"/>
                        <a:buFont typeface="Arial"/>
                        <a:buNone/>
                      </a:pPr>
                      <a:r>
                        <a:rPr lang="en-US" sz="900" kern="1200" dirty="0">
                          <a:solidFill>
                            <a:schemeClr val="tx1"/>
                          </a:solidFill>
                          <a:latin typeface="+mn-lt"/>
                          <a:ea typeface="+mn-ea"/>
                          <a:cs typeface="+mn-cs"/>
                        </a:rPr>
                        <a:t>Data-Driven Analysis and Machine Learning-Based Crop and Fertilizer Recommendation System for Revolutionizing Farming Practices</a:t>
                      </a:r>
                      <a:endParaRPr sz="900" kern="1200" dirty="0">
                        <a:solidFill>
                          <a:schemeClr val="tx1"/>
                        </a:solidFill>
                        <a:latin typeface="+mn-lt"/>
                        <a:ea typeface="+mn-ea"/>
                        <a:cs typeface="+mn-cs"/>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defTabSz="914400" rtl="0" eaLnBrk="1" latinLnBrk="0" hangingPunct="1">
                        <a:lnSpc>
                          <a:spcPct val="150000"/>
                        </a:lnSpc>
                        <a:spcBef>
                          <a:spcPts val="0"/>
                        </a:spcBef>
                        <a:spcAft>
                          <a:spcPts val="1560"/>
                        </a:spcAft>
                        <a:buClr>
                          <a:schemeClr val="dk1"/>
                        </a:buClr>
                        <a:buSzPts val="1100"/>
                        <a:buFont typeface="Arial"/>
                        <a:buNone/>
                      </a:pPr>
                      <a:r>
                        <a:rPr lang="en-IN" sz="900" kern="1200" dirty="0" err="1">
                          <a:solidFill>
                            <a:schemeClr val="tx1"/>
                          </a:solidFill>
                          <a:latin typeface="+mn-lt"/>
                          <a:ea typeface="+mn-ea"/>
                          <a:cs typeface="+mn-cs"/>
                        </a:rPr>
                        <a:t>Musanase</a:t>
                      </a:r>
                      <a:r>
                        <a:rPr lang="en-IN" sz="900" kern="1200" dirty="0">
                          <a:solidFill>
                            <a:schemeClr val="tx1"/>
                          </a:solidFill>
                          <a:latin typeface="+mn-lt"/>
                          <a:ea typeface="+mn-ea"/>
                          <a:cs typeface="+mn-cs"/>
                        </a:rPr>
                        <a:t>, C., </a:t>
                      </a:r>
                      <a:r>
                        <a:rPr lang="en-IN" sz="900" kern="1200" dirty="0" err="1">
                          <a:solidFill>
                            <a:schemeClr val="tx1"/>
                          </a:solidFill>
                          <a:latin typeface="+mn-lt"/>
                          <a:ea typeface="+mn-ea"/>
                          <a:cs typeface="+mn-cs"/>
                        </a:rPr>
                        <a:t>Vodacek</a:t>
                      </a:r>
                      <a:r>
                        <a:rPr lang="en-IN" sz="900" kern="1200" dirty="0">
                          <a:solidFill>
                            <a:schemeClr val="tx1"/>
                          </a:solidFill>
                          <a:latin typeface="+mn-lt"/>
                          <a:ea typeface="+mn-ea"/>
                          <a:cs typeface="+mn-cs"/>
                        </a:rPr>
                        <a:t>, A., Hanyurwimfura,D.,</a:t>
                      </a:r>
                      <a:r>
                        <a:rPr lang="en-IN" sz="900" kern="1200" dirty="0" err="1">
                          <a:solidFill>
                            <a:schemeClr val="tx1"/>
                          </a:solidFill>
                          <a:latin typeface="+mn-lt"/>
                          <a:ea typeface="+mn-ea"/>
                          <a:cs typeface="+mn-cs"/>
                        </a:rPr>
                        <a:t>Uwitonze</a:t>
                      </a:r>
                      <a:r>
                        <a:rPr lang="en-IN" sz="900" kern="1200" dirty="0">
                          <a:solidFill>
                            <a:schemeClr val="tx1"/>
                          </a:solidFill>
                          <a:latin typeface="+mn-lt"/>
                          <a:ea typeface="+mn-ea"/>
                          <a:cs typeface="+mn-cs"/>
                        </a:rPr>
                        <a:t>, A., &amp; </a:t>
                      </a:r>
                      <a:r>
                        <a:rPr lang="en-IN" sz="900" kern="1200" dirty="0" err="1">
                          <a:solidFill>
                            <a:schemeClr val="tx1"/>
                          </a:solidFill>
                          <a:latin typeface="+mn-lt"/>
                          <a:ea typeface="+mn-ea"/>
                          <a:cs typeface="+mn-cs"/>
                        </a:rPr>
                        <a:t>Kabandana</a:t>
                      </a:r>
                      <a:endParaRPr sz="900" kern="1200" dirty="0">
                        <a:solidFill>
                          <a:schemeClr val="tx1"/>
                        </a:solidFill>
                        <a:latin typeface="+mn-lt"/>
                        <a:ea typeface="+mn-ea"/>
                        <a:cs typeface="+mn-cs"/>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IN" sz="900" dirty="0">
                          <a:solidFill>
                            <a:schemeClr val="dk1"/>
                          </a:solidFill>
                        </a:rPr>
                        <a:t>2022</a:t>
                      </a:r>
                      <a:endParaRPr sz="9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kern="1200" dirty="0">
                          <a:solidFill>
                            <a:schemeClr val="tx1"/>
                          </a:solidFill>
                          <a:latin typeface="+mn-lt"/>
                          <a:ea typeface="+mn-ea"/>
                          <a:cs typeface="+mn-cs"/>
                        </a:rPr>
                        <a:t>Agriculture plays a key role in global food security. Agriculture is critical to global food security and economic development. Precision farming using machine learning (ML) and the Internet of Things (IoT) is a promising approach to increasing crop productivity and optimizing resource use. This paper presents an integrated crop and fertilizer recommendation system aimed at optimizing agricultural practices in Rwanda. </a:t>
                      </a:r>
                      <a:endParaRPr sz="900" kern="1200" dirty="0">
                        <a:solidFill>
                          <a:schemeClr val="tx1"/>
                        </a:solidFill>
                        <a:latin typeface="+mn-lt"/>
                        <a:ea typeface="+mn-ea"/>
                        <a:cs typeface="+mn-c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743778109"/>
                  </a:ext>
                </a:extLst>
              </a:tr>
            </a:tbl>
          </a:graphicData>
        </a:graphic>
      </p:graphicFrame>
    </p:spTree>
    <p:extLst>
      <p:ext uri="{BB962C8B-B14F-4D97-AF65-F5344CB8AC3E}">
        <p14:creationId xmlns:p14="http://schemas.microsoft.com/office/powerpoint/2010/main" val="146136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0568-D854-C3AF-2061-C65A09807931}"/>
              </a:ext>
            </a:extLst>
          </p:cNvPr>
          <p:cNvSpPr>
            <a:spLocks noGrp="1"/>
          </p:cNvSpPr>
          <p:nvPr>
            <p:ph type="title" idx="4294967295"/>
          </p:nvPr>
        </p:nvSpPr>
        <p:spPr>
          <a:xfrm>
            <a:off x="404147" y="31487"/>
            <a:ext cx="8769350" cy="618971"/>
          </a:xfrm>
        </p:spPr>
        <p:txBody>
          <a:bodyPr>
            <a:normAutofit fontScale="90000"/>
          </a:bodyPr>
          <a:lstStyle/>
          <a:p>
            <a:r>
              <a:rPr lang="en-US" dirty="0"/>
              <a:t>LITERATURE SURVEY</a:t>
            </a:r>
            <a:endParaRPr lang="en-IN" dirty="0"/>
          </a:p>
        </p:txBody>
      </p:sp>
      <p:graphicFrame>
        <p:nvGraphicFramePr>
          <p:cNvPr id="4" name="Table 3">
            <a:extLst>
              <a:ext uri="{FF2B5EF4-FFF2-40B4-BE49-F238E27FC236}">
                <a16:creationId xmlns:a16="http://schemas.microsoft.com/office/drawing/2014/main" id="{76E7DA32-B10A-0883-1593-694FEB5F5A95}"/>
              </a:ext>
            </a:extLst>
          </p:cNvPr>
          <p:cNvGraphicFramePr>
            <a:graphicFrameLocks noGrp="1"/>
          </p:cNvGraphicFramePr>
          <p:nvPr>
            <p:extLst>
              <p:ext uri="{D42A27DB-BD31-4B8C-83A1-F6EECF244321}">
                <p14:modId xmlns:p14="http://schemas.microsoft.com/office/powerpoint/2010/main" val="3556552538"/>
              </p:ext>
            </p:extLst>
          </p:nvPr>
        </p:nvGraphicFramePr>
        <p:xfrm>
          <a:off x="404147" y="650458"/>
          <a:ext cx="11041626" cy="5630357"/>
        </p:xfrm>
        <a:graphic>
          <a:graphicData uri="http://schemas.openxmlformats.org/drawingml/2006/table">
            <a:tbl>
              <a:tblPr>
                <a:noFill/>
              </a:tblPr>
              <a:tblGrid>
                <a:gridCol w="969821">
                  <a:extLst>
                    <a:ext uri="{9D8B030D-6E8A-4147-A177-3AD203B41FA5}">
                      <a16:colId xmlns:a16="http://schemas.microsoft.com/office/drawing/2014/main" val="3871688417"/>
                    </a:ext>
                  </a:extLst>
                </a:gridCol>
                <a:gridCol w="2432140">
                  <a:extLst>
                    <a:ext uri="{9D8B030D-6E8A-4147-A177-3AD203B41FA5}">
                      <a16:colId xmlns:a16="http://schemas.microsoft.com/office/drawing/2014/main" val="771715216"/>
                    </a:ext>
                  </a:extLst>
                </a:gridCol>
                <a:gridCol w="2045110">
                  <a:extLst>
                    <a:ext uri="{9D8B030D-6E8A-4147-A177-3AD203B41FA5}">
                      <a16:colId xmlns:a16="http://schemas.microsoft.com/office/drawing/2014/main" val="3279842675"/>
                    </a:ext>
                  </a:extLst>
                </a:gridCol>
                <a:gridCol w="757084">
                  <a:extLst>
                    <a:ext uri="{9D8B030D-6E8A-4147-A177-3AD203B41FA5}">
                      <a16:colId xmlns:a16="http://schemas.microsoft.com/office/drawing/2014/main" val="3036228049"/>
                    </a:ext>
                  </a:extLst>
                </a:gridCol>
                <a:gridCol w="4837471">
                  <a:extLst>
                    <a:ext uri="{9D8B030D-6E8A-4147-A177-3AD203B41FA5}">
                      <a16:colId xmlns:a16="http://schemas.microsoft.com/office/drawing/2014/main" val="1342211615"/>
                    </a:ext>
                  </a:extLst>
                </a:gridCol>
              </a:tblGrid>
              <a:tr h="280432">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SI.NO</a:t>
                      </a:r>
                      <a:endParaRPr sz="900" b="1" dirty="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NAME OF THE PAPER</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AUTHOR</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YEAR</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REVIEW</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746694250"/>
                  </a:ext>
                </a:extLst>
              </a:tr>
              <a:tr h="1687097">
                <a:tc>
                  <a:txBody>
                    <a:bodyPr/>
                    <a:lstStyle/>
                    <a:p>
                      <a:pPr marL="0" lvl="0" indent="0" algn="l" rtl="0">
                        <a:spcBef>
                          <a:spcPts val="0"/>
                        </a:spcBef>
                        <a:spcAft>
                          <a:spcPts val="0"/>
                        </a:spcAft>
                        <a:buNone/>
                      </a:pPr>
                      <a:r>
                        <a:rPr lang="en-US" sz="900" dirty="0"/>
                        <a:t>6.</a:t>
                      </a:r>
                      <a:endParaRPr sz="900"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dirty="0"/>
                        <a:t>Contrastive learning for sequential recommendation</a:t>
                      </a:r>
                      <a:endParaRPr lang="en-US" sz="9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50000"/>
                        </a:lnSpc>
                        <a:spcBef>
                          <a:spcPts val="0"/>
                        </a:spcBef>
                        <a:spcAft>
                          <a:spcPts val="1560"/>
                        </a:spcAft>
                        <a:buNone/>
                      </a:pPr>
                      <a:r>
                        <a:rPr lang="en-IN" sz="900" dirty="0"/>
                        <a:t>Xie, X., Sun, F., Liu, Z., Wu, S., Gao, J., Zhang, J., ... &amp; Cui, B</a:t>
                      </a:r>
                      <a:endParaRPr sz="900" b="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t>2022</a:t>
                      </a:r>
                      <a:endParaRPr sz="900" dirty="0"/>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dirty="0"/>
                        <a:t>Sequential recommendation methods play a crucial role in modern recommender systems because of their ability to capture a user's dynamic interest from her/his historical inter-actions. Despite their success, we argue that these approaches usually rely on the sequential prediction task to optimize the huge amounts of parameters. They usually suffer from the data sparsity problem, which makes it difficult for them to learn </a:t>
                      </a:r>
                      <a:r>
                        <a:rPr lang="en-US" sz="900" dirty="0" err="1"/>
                        <a:t>highquality</a:t>
                      </a:r>
                      <a:r>
                        <a:rPr lang="en-US" sz="900" dirty="0"/>
                        <a:t> user representations</a:t>
                      </a:r>
                      <a:endParaRPr lang="en-US" sz="900" b="0" kern="1200" dirty="0">
                        <a:solidFill>
                          <a:schemeClr val="tx1"/>
                        </a:solidFill>
                        <a:effectLst/>
                        <a:latin typeface="+mn-lt"/>
                        <a:ea typeface="+mn-ea"/>
                        <a:cs typeface="+mn-c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692172881"/>
                  </a:ext>
                </a:extLst>
              </a:tr>
              <a:tr h="1164152">
                <a:tc>
                  <a:txBody>
                    <a:bodyPr/>
                    <a:lstStyle/>
                    <a:p>
                      <a:pPr marL="0" lvl="0" indent="0" algn="l" rtl="0">
                        <a:spcBef>
                          <a:spcPts val="0"/>
                        </a:spcBef>
                        <a:spcAft>
                          <a:spcPts val="0"/>
                        </a:spcAft>
                        <a:buNone/>
                      </a:pPr>
                      <a:r>
                        <a:rPr lang="en-US" sz="900" dirty="0"/>
                        <a:t>7.</a:t>
                      </a:r>
                      <a:endParaRPr sz="900"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just" rtl="0">
                        <a:lnSpc>
                          <a:spcPct val="150000"/>
                        </a:lnSpc>
                        <a:spcBef>
                          <a:spcPts val="0"/>
                        </a:spcBef>
                        <a:spcAft>
                          <a:spcPts val="1560"/>
                        </a:spcAft>
                        <a:buClr>
                          <a:schemeClr val="dk1"/>
                        </a:buClr>
                        <a:buSzPts val="1100"/>
                        <a:buFont typeface="Arial"/>
                        <a:buNone/>
                      </a:pPr>
                      <a:r>
                        <a:rPr lang="en-US" sz="900" dirty="0"/>
                        <a:t>IoT framework for measurement and precision agriculture: predicting the crop using machine learning algorithms</a:t>
                      </a:r>
                      <a:endParaRPr sz="90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defTabSz="914400" rtl="0" eaLnBrk="1" latinLnBrk="0" hangingPunct="1">
                        <a:lnSpc>
                          <a:spcPct val="150000"/>
                        </a:lnSpc>
                        <a:spcBef>
                          <a:spcPts val="0"/>
                        </a:spcBef>
                        <a:spcAft>
                          <a:spcPts val="1560"/>
                        </a:spcAft>
                        <a:buClr>
                          <a:schemeClr val="dk1"/>
                        </a:buClr>
                        <a:buSzPts val="1100"/>
                        <a:buFont typeface="Arial"/>
                        <a:buNone/>
                      </a:pPr>
                      <a:r>
                        <a:rPr lang="en-IN" sz="900" dirty="0" err="1"/>
                        <a:t>Bakthavatchalam</a:t>
                      </a:r>
                      <a:r>
                        <a:rPr lang="en-IN" sz="900" dirty="0"/>
                        <a:t>, K., Karthik, B., </a:t>
                      </a:r>
                      <a:r>
                        <a:rPr lang="en-IN" sz="900" dirty="0" err="1"/>
                        <a:t>Thiruvengadam</a:t>
                      </a:r>
                      <a:r>
                        <a:rPr lang="en-IN" sz="900" dirty="0"/>
                        <a:t>, V., </a:t>
                      </a:r>
                      <a:r>
                        <a:rPr lang="en-IN" sz="900" dirty="0" err="1"/>
                        <a:t>Muthal</a:t>
                      </a:r>
                      <a:r>
                        <a:rPr lang="en-IN" sz="900" dirty="0"/>
                        <a:t>, S., Jose, D., Kotecha, K., &amp; </a:t>
                      </a:r>
                      <a:r>
                        <a:rPr lang="en-IN" sz="900" dirty="0" err="1"/>
                        <a:t>Varadarajan</a:t>
                      </a:r>
                      <a:r>
                        <a:rPr lang="en-IN" sz="900" dirty="0"/>
                        <a:t>, V</a:t>
                      </a:r>
                      <a:endParaRPr sz="900" kern="1200" dirty="0">
                        <a:solidFill>
                          <a:schemeClr val="tx1"/>
                        </a:solidFill>
                        <a:latin typeface="+mn-lt"/>
                        <a:ea typeface="+mn-ea"/>
                        <a:cs typeface="+mn-cs"/>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900" dirty="0">
                          <a:solidFill>
                            <a:schemeClr val="dk1"/>
                          </a:solidFill>
                        </a:rPr>
                        <a:t>2022</a:t>
                      </a:r>
                      <a:endParaRPr sz="900" dirty="0"/>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dirty="0"/>
                        <a:t>IoT architectures facilitate us to generate data for large and remote agriculture areas and the same can be utilized for Crop predictions using this machine learning algorithm. Recommendations are based on the following N, P, K, pH, Temperature, Humidity, and Rainfall these attributes decide the crop to be recommended. The data set has 2200 instances and 8 attributes. Nearly 22 different crops are recommended for a different combination of 8 attributes. At present, many advancements have been made in recent times, starting from crop selection to crop cutting. </a:t>
                      </a:r>
                      <a:endParaRPr sz="900" kern="1200" dirty="0">
                        <a:solidFill>
                          <a:schemeClr val="tx1"/>
                        </a:solidFill>
                        <a:latin typeface="+mn-lt"/>
                        <a:ea typeface="+mn-ea"/>
                        <a:cs typeface="+mn-c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869558644"/>
                  </a:ext>
                </a:extLst>
              </a:tr>
              <a:tr h="1512782">
                <a:tc>
                  <a:txBody>
                    <a:bodyPr/>
                    <a:lstStyle/>
                    <a:p>
                      <a:pPr marL="0" lvl="0" indent="0" algn="l" rtl="0">
                        <a:spcBef>
                          <a:spcPts val="0"/>
                        </a:spcBef>
                        <a:spcAft>
                          <a:spcPts val="0"/>
                        </a:spcAft>
                        <a:buNone/>
                      </a:pPr>
                      <a:r>
                        <a:rPr lang="en-US" sz="900" dirty="0"/>
                        <a:t>8.</a:t>
                      </a:r>
                      <a:endParaRPr sz="900"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just" rtl="0">
                        <a:lnSpc>
                          <a:spcPct val="150000"/>
                        </a:lnSpc>
                        <a:spcBef>
                          <a:spcPts val="0"/>
                        </a:spcBef>
                        <a:spcAft>
                          <a:spcPts val="1560"/>
                        </a:spcAft>
                        <a:buClr>
                          <a:schemeClr val="dk1"/>
                        </a:buClr>
                        <a:buSzPts val="1100"/>
                        <a:buFont typeface="Arial"/>
                        <a:buNone/>
                      </a:pPr>
                      <a:r>
                        <a:rPr lang="en-US" sz="900" dirty="0"/>
                        <a:t>Artificial neural networks based integrated crop recommendation system using soil and climatic parameters</a:t>
                      </a:r>
                      <a:endParaRPr sz="90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50000"/>
                        </a:lnSpc>
                        <a:spcBef>
                          <a:spcPts val="0"/>
                        </a:spcBef>
                        <a:spcAft>
                          <a:spcPts val="1560"/>
                        </a:spcAft>
                        <a:buClr>
                          <a:schemeClr val="dk1"/>
                        </a:buClr>
                        <a:buSzPts val="1100"/>
                        <a:buFont typeface="Arial"/>
                        <a:buNone/>
                      </a:pPr>
                      <a:r>
                        <a:rPr lang="en-IN" sz="900" dirty="0"/>
                        <a:t>Madhuri, J., &amp; </a:t>
                      </a:r>
                      <a:r>
                        <a:rPr lang="en-IN" sz="900" dirty="0" err="1"/>
                        <a:t>Indiramma</a:t>
                      </a:r>
                      <a:r>
                        <a:rPr lang="en-IN" sz="900" dirty="0"/>
                        <a:t>, M</a:t>
                      </a:r>
                      <a:endParaRPr sz="90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dk1"/>
                          </a:solidFill>
                        </a:rPr>
                        <a:t>2021</a:t>
                      </a:r>
                      <a:endParaRPr sz="9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dirty="0"/>
                        <a:t>To develop crop recommendation system depending on </a:t>
                      </a:r>
                      <a:r>
                        <a:rPr lang="en-US" sz="900" dirty="0" err="1"/>
                        <a:t>locationspecific</a:t>
                      </a:r>
                      <a:r>
                        <a:rPr lang="en-US" sz="900" dirty="0"/>
                        <a:t> soil and climatic conditions. Method: The study introduces a </a:t>
                      </a:r>
                      <a:r>
                        <a:rPr lang="en-US" sz="900" dirty="0" err="1"/>
                        <a:t>novelrecommendation</a:t>
                      </a:r>
                      <a:r>
                        <a:rPr lang="en-US" sz="900" dirty="0"/>
                        <a:t> system which uses Artificial Neural Networks (ANN) </a:t>
                      </a:r>
                      <a:r>
                        <a:rPr lang="en-US" sz="900" dirty="0" err="1"/>
                        <a:t>forrecommending</a:t>
                      </a:r>
                      <a:r>
                        <a:rPr lang="en-US" sz="900" dirty="0"/>
                        <a:t> the suitable crop. The crops are recommended based on (a) </a:t>
                      </a:r>
                      <a:r>
                        <a:rPr lang="en-US" sz="900" dirty="0" err="1"/>
                        <a:t>Soilproperties</a:t>
                      </a:r>
                      <a:r>
                        <a:rPr lang="en-US" sz="900" dirty="0"/>
                        <a:t> (b) Crop characteristics (c) Climate parameters. The crops </a:t>
                      </a:r>
                      <a:r>
                        <a:rPr lang="en-US" sz="900" dirty="0" err="1"/>
                        <a:t>namelymaize</a:t>
                      </a:r>
                      <a:r>
                        <a:rPr lang="en-US" sz="900" dirty="0"/>
                        <a:t>, Finger millet, Rice and sugarcane is considered for the study. </a:t>
                      </a:r>
                      <a:r>
                        <a:rPr lang="en-US" sz="900" dirty="0" err="1"/>
                        <a:t>Dependingon</a:t>
                      </a:r>
                      <a:r>
                        <a:rPr lang="en-US" sz="900" dirty="0"/>
                        <a:t> degree of relationship and limitations of the factors considered, </a:t>
                      </a:r>
                      <a:r>
                        <a:rPr lang="en-US" sz="900" dirty="0" err="1"/>
                        <a:t>followingsuitability</a:t>
                      </a:r>
                      <a:r>
                        <a:rPr lang="en-US" sz="900" dirty="0"/>
                        <a:t> classes are established: (a) Highly suitable: S1 (b) Moderately suitable:S2 (c) Marginally suitable: S3 (d) not suitable.</a:t>
                      </a:r>
                      <a:endParaRPr sz="900" kern="1200" dirty="0">
                        <a:solidFill>
                          <a:schemeClr val="tx1"/>
                        </a:solidFill>
                        <a:latin typeface="+mn-lt"/>
                        <a:ea typeface="+mn-ea"/>
                        <a:cs typeface="+mn-c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056769302"/>
                  </a:ext>
                </a:extLst>
              </a:tr>
            </a:tbl>
          </a:graphicData>
        </a:graphic>
      </p:graphicFrame>
    </p:spTree>
    <p:extLst>
      <p:ext uri="{BB962C8B-B14F-4D97-AF65-F5344CB8AC3E}">
        <p14:creationId xmlns:p14="http://schemas.microsoft.com/office/powerpoint/2010/main" val="228090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0568-D854-C3AF-2061-C65A09807931}"/>
              </a:ext>
            </a:extLst>
          </p:cNvPr>
          <p:cNvSpPr>
            <a:spLocks noGrp="1"/>
          </p:cNvSpPr>
          <p:nvPr>
            <p:ph type="title" idx="4294967295"/>
          </p:nvPr>
        </p:nvSpPr>
        <p:spPr>
          <a:xfrm>
            <a:off x="404147" y="31487"/>
            <a:ext cx="8769350" cy="618971"/>
          </a:xfrm>
        </p:spPr>
        <p:txBody>
          <a:bodyPr>
            <a:normAutofit fontScale="90000"/>
          </a:bodyPr>
          <a:lstStyle/>
          <a:p>
            <a:r>
              <a:rPr lang="en-US" dirty="0"/>
              <a:t>LITERATURE SURVEY</a:t>
            </a:r>
            <a:endParaRPr lang="en-IN" dirty="0"/>
          </a:p>
        </p:txBody>
      </p:sp>
      <p:graphicFrame>
        <p:nvGraphicFramePr>
          <p:cNvPr id="4" name="Table 3">
            <a:extLst>
              <a:ext uri="{FF2B5EF4-FFF2-40B4-BE49-F238E27FC236}">
                <a16:creationId xmlns:a16="http://schemas.microsoft.com/office/drawing/2014/main" id="{76E7DA32-B10A-0883-1593-694FEB5F5A95}"/>
              </a:ext>
            </a:extLst>
          </p:cNvPr>
          <p:cNvGraphicFramePr>
            <a:graphicFrameLocks noGrp="1"/>
          </p:cNvGraphicFramePr>
          <p:nvPr>
            <p:extLst>
              <p:ext uri="{D42A27DB-BD31-4B8C-83A1-F6EECF244321}">
                <p14:modId xmlns:p14="http://schemas.microsoft.com/office/powerpoint/2010/main" val="2382612230"/>
              </p:ext>
            </p:extLst>
          </p:nvPr>
        </p:nvGraphicFramePr>
        <p:xfrm>
          <a:off x="404147" y="650458"/>
          <a:ext cx="11041626" cy="3818732"/>
        </p:xfrm>
        <a:graphic>
          <a:graphicData uri="http://schemas.openxmlformats.org/drawingml/2006/table">
            <a:tbl>
              <a:tblPr>
                <a:noFill/>
              </a:tblPr>
              <a:tblGrid>
                <a:gridCol w="969821">
                  <a:extLst>
                    <a:ext uri="{9D8B030D-6E8A-4147-A177-3AD203B41FA5}">
                      <a16:colId xmlns:a16="http://schemas.microsoft.com/office/drawing/2014/main" val="3871688417"/>
                    </a:ext>
                  </a:extLst>
                </a:gridCol>
                <a:gridCol w="2432140">
                  <a:extLst>
                    <a:ext uri="{9D8B030D-6E8A-4147-A177-3AD203B41FA5}">
                      <a16:colId xmlns:a16="http://schemas.microsoft.com/office/drawing/2014/main" val="771715216"/>
                    </a:ext>
                  </a:extLst>
                </a:gridCol>
                <a:gridCol w="2045110">
                  <a:extLst>
                    <a:ext uri="{9D8B030D-6E8A-4147-A177-3AD203B41FA5}">
                      <a16:colId xmlns:a16="http://schemas.microsoft.com/office/drawing/2014/main" val="3279842675"/>
                    </a:ext>
                  </a:extLst>
                </a:gridCol>
                <a:gridCol w="757084">
                  <a:extLst>
                    <a:ext uri="{9D8B030D-6E8A-4147-A177-3AD203B41FA5}">
                      <a16:colId xmlns:a16="http://schemas.microsoft.com/office/drawing/2014/main" val="3036228049"/>
                    </a:ext>
                  </a:extLst>
                </a:gridCol>
                <a:gridCol w="4837471">
                  <a:extLst>
                    <a:ext uri="{9D8B030D-6E8A-4147-A177-3AD203B41FA5}">
                      <a16:colId xmlns:a16="http://schemas.microsoft.com/office/drawing/2014/main" val="1342211615"/>
                    </a:ext>
                  </a:extLst>
                </a:gridCol>
              </a:tblGrid>
              <a:tr h="280432">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SI.NO</a:t>
                      </a:r>
                      <a:endParaRPr sz="900" b="1" dirty="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NAME OF THE PAPER</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AUTHOR</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YEAR</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b="1" dirty="0">
                          <a:latin typeface="Times New Roman"/>
                          <a:ea typeface="Times New Roman"/>
                          <a:cs typeface="Times New Roman"/>
                          <a:sym typeface="Times New Roman"/>
                        </a:rPr>
                        <a:t>REVIEW</a:t>
                      </a:r>
                      <a:endParaRPr sz="900" b="1"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746694250"/>
                  </a:ext>
                </a:extLst>
              </a:tr>
              <a:tr h="1687097">
                <a:tc>
                  <a:txBody>
                    <a:bodyPr/>
                    <a:lstStyle/>
                    <a:p>
                      <a:pPr marL="0" lvl="0" indent="0" algn="l" rtl="0">
                        <a:spcBef>
                          <a:spcPts val="0"/>
                        </a:spcBef>
                        <a:spcAft>
                          <a:spcPts val="0"/>
                        </a:spcAft>
                        <a:buNone/>
                      </a:pPr>
                      <a:r>
                        <a:rPr lang="en-US" sz="900" dirty="0"/>
                        <a:t>9.</a:t>
                      </a:r>
                      <a:endParaRPr sz="900"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dirty="0"/>
                        <a:t>Impact of machine learning techniques in precision agriculture. In 2020 3rd International Conference on Emerging Technologies in Computer Engineering.</a:t>
                      </a:r>
                      <a:endParaRPr lang="en-US" sz="9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50000"/>
                        </a:lnSpc>
                        <a:spcBef>
                          <a:spcPts val="0"/>
                        </a:spcBef>
                        <a:spcAft>
                          <a:spcPts val="1560"/>
                        </a:spcAft>
                        <a:buNone/>
                      </a:pPr>
                      <a:r>
                        <a:rPr lang="it-IT" sz="900" dirty="0"/>
                        <a:t>y Katarya, R., Raturi, A., Mehndiratta, A., &amp; Thapper, A.</a:t>
                      </a:r>
                      <a:endParaRPr sz="900" b="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t>2020</a:t>
                      </a:r>
                      <a:endParaRPr sz="900" dirty="0"/>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dirty="0"/>
                        <a:t>Agriculture and its accessories contribute to approximately 17% of India's GDP and it is still the most popular occupation amongst 70% of India's population. The agriculture sector provides different outputs used by diverse segments which include, but not limited to, use as raw materials by different industries, sources of nutrition and businesses, etc. However, the different methods used for growing crops are still mostly traditional and even borderline outdated.</a:t>
                      </a:r>
                      <a:endParaRPr lang="en-US" sz="900" b="0" kern="1200" dirty="0">
                        <a:solidFill>
                          <a:schemeClr val="tx1"/>
                        </a:solidFill>
                        <a:effectLst/>
                        <a:latin typeface="+mn-lt"/>
                        <a:ea typeface="+mn-ea"/>
                        <a:cs typeface="+mn-c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692172881"/>
                  </a:ext>
                </a:extLst>
              </a:tr>
              <a:tr h="1164152">
                <a:tc>
                  <a:txBody>
                    <a:bodyPr/>
                    <a:lstStyle/>
                    <a:p>
                      <a:pPr marL="0" lvl="0" indent="0" algn="l" rtl="0">
                        <a:spcBef>
                          <a:spcPts val="0"/>
                        </a:spcBef>
                        <a:spcAft>
                          <a:spcPts val="0"/>
                        </a:spcAft>
                        <a:buNone/>
                      </a:pPr>
                      <a:r>
                        <a:rPr lang="en-US" sz="900" dirty="0"/>
                        <a:t>10.</a:t>
                      </a:r>
                      <a:endParaRPr sz="900"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just" rtl="0">
                        <a:lnSpc>
                          <a:spcPct val="150000"/>
                        </a:lnSpc>
                        <a:spcBef>
                          <a:spcPts val="0"/>
                        </a:spcBef>
                        <a:spcAft>
                          <a:spcPts val="1560"/>
                        </a:spcAft>
                        <a:buClr>
                          <a:schemeClr val="dk1"/>
                        </a:buClr>
                        <a:buSzPts val="1100"/>
                        <a:buFont typeface="Arial"/>
                        <a:buNone/>
                      </a:pPr>
                      <a:r>
                        <a:rPr lang="en-US" sz="900" dirty="0"/>
                        <a:t>A fuzzy logic-based crop recommendation system. In Proceedings of International Conference on Frontiers in Computing and Systems.</a:t>
                      </a:r>
                      <a:endParaRPr sz="900" dirty="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defTabSz="914400" rtl="0" eaLnBrk="1" latinLnBrk="0" hangingPunct="1">
                        <a:lnSpc>
                          <a:spcPct val="150000"/>
                        </a:lnSpc>
                        <a:spcBef>
                          <a:spcPts val="0"/>
                        </a:spcBef>
                        <a:spcAft>
                          <a:spcPts val="1560"/>
                        </a:spcAft>
                        <a:buClr>
                          <a:schemeClr val="dk1"/>
                        </a:buClr>
                        <a:buSzPts val="1100"/>
                        <a:buFont typeface="Arial"/>
                        <a:buNone/>
                      </a:pPr>
                      <a:r>
                        <a:rPr lang="sv-SE" sz="900" dirty="0"/>
                        <a:t>Banerjee, G., Sarkar, U., &amp; Ghosh, I.</a:t>
                      </a:r>
                      <a:endParaRPr sz="900" kern="1200" dirty="0">
                        <a:solidFill>
                          <a:schemeClr val="tx1"/>
                        </a:solidFill>
                        <a:latin typeface="+mn-lt"/>
                        <a:ea typeface="+mn-ea"/>
                        <a:cs typeface="+mn-cs"/>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900" dirty="0">
                          <a:solidFill>
                            <a:schemeClr val="dk1"/>
                          </a:solidFill>
                        </a:rPr>
                        <a:t>2021</a:t>
                      </a:r>
                      <a:endParaRPr sz="900" dirty="0"/>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defTabSz="914400" rtl="0" eaLnBrk="1" fontAlgn="auto" latinLnBrk="0" hangingPunct="1">
                        <a:lnSpc>
                          <a:spcPct val="150000"/>
                        </a:lnSpc>
                        <a:spcBef>
                          <a:spcPts val="0"/>
                        </a:spcBef>
                        <a:spcAft>
                          <a:spcPts val="1560"/>
                        </a:spcAft>
                        <a:buClr>
                          <a:srgbClr val="000000"/>
                        </a:buClr>
                        <a:buSzTx/>
                        <a:buFont typeface="Arial"/>
                        <a:buNone/>
                        <a:tabLst/>
                        <a:defRPr/>
                      </a:pPr>
                      <a:r>
                        <a:rPr lang="en-US" sz="900" dirty="0"/>
                        <a:t>Soil, geographical and meteorological parameters have major impacts on sustained crop production. Most of the rural farmers have no adequate knowledge about the effects of these parameters on crop production. The rural farmers generally rely on their traditional knowledge to select a crop which often leads to huge economic loss. A scientific system considering these site-specific parameters along with the traditional knowledge of the farmers may be an effective solution. This paper suggests a fuzzy logic-based crop recommendation system to assist rural farmers.</a:t>
                      </a:r>
                      <a:endParaRPr sz="900" kern="1200" dirty="0">
                        <a:solidFill>
                          <a:schemeClr val="tx1"/>
                        </a:solidFill>
                        <a:latin typeface="+mn-lt"/>
                        <a:ea typeface="+mn-ea"/>
                        <a:cs typeface="+mn-c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869558644"/>
                  </a:ext>
                </a:extLst>
              </a:tr>
            </a:tbl>
          </a:graphicData>
        </a:graphic>
      </p:graphicFrame>
    </p:spTree>
    <p:extLst>
      <p:ext uri="{BB962C8B-B14F-4D97-AF65-F5344CB8AC3E}">
        <p14:creationId xmlns:p14="http://schemas.microsoft.com/office/powerpoint/2010/main" val="236843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1E43-039B-D189-2E40-6FA430147569}"/>
              </a:ext>
            </a:extLst>
          </p:cNvPr>
          <p:cNvSpPr>
            <a:spLocks noGrp="1"/>
          </p:cNvSpPr>
          <p:nvPr>
            <p:ph type="title"/>
          </p:nvPr>
        </p:nvSpPr>
        <p:spPr/>
        <p:txBody>
          <a:bodyPr/>
          <a:lstStyle/>
          <a:p>
            <a:r>
              <a:rPr lang="en-GB">
                <a:ea typeface="Meiryo"/>
              </a:rPr>
              <a:t>EXISTING SYSTEM</a:t>
            </a:r>
          </a:p>
        </p:txBody>
      </p:sp>
      <p:sp>
        <p:nvSpPr>
          <p:cNvPr id="3" name="Subtitle 2">
            <a:extLst>
              <a:ext uri="{FF2B5EF4-FFF2-40B4-BE49-F238E27FC236}">
                <a16:creationId xmlns:a16="http://schemas.microsoft.com/office/drawing/2014/main" id="{1BAB59AA-093D-1647-63C0-35198A207F1C}"/>
              </a:ext>
            </a:extLst>
          </p:cNvPr>
          <p:cNvSpPr>
            <a:spLocks noGrp="1"/>
          </p:cNvSpPr>
          <p:nvPr>
            <p:ph idx="1"/>
          </p:nvPr>
        </p:nvSpPr>
        <p:spPr/>
        <p:txBody>
          <a:bodyPr>
            <a:normAutofit fontScale="92500" lnSpcReduction="10000"/>
          </a:bodyPr>
          <a:lstStyle/>
          <a:p>
            <a:pPr algn="just"/>
            <a:r>
              <a:rPr lang="en-GB">
                <a:ea typeface="+mn-lt"/>
                <a:cs typeface="+mn-lt"/>
              </a:rPr>
              <a:t>The main challenge faced in agriculture sector is the lack of knowledge about the changing variations in climate. Each crop has its own suitable climatic features. This can be handled with the help of precise farming techniques. The precision farming not only maintains the productivity of crops but also increases the yield rate of production. The existing system which recommends crop yield is either hardware-based being costly to maintain, or not easily accessible. Despite many solutions that have been recently proposed, there are still open challenges in creating a user-friendly application with respect to crop recommendation.</a:t>
            </a:r>
            <a:endParaRPr lang="en-US"/>
          </a:p>
          <a:p>
            <a:pPr algn="just"/>
            <a:endParaRPr lang="en-GB">
              <a:ea typeface="+mn-lt"/>
              <a:cs typeface="+mn-lt"/>
            </a:endParaRPr>
          </a:p>
          <a:p>
            <a:pPr algn="just"/>
            <a:endParaRPr lang="en-GB">
              <a:ea typeface="Meiryo"/>
            </a:endParaRPr>
          </a:p>
        </p:txBody>
      </p:sp>
    </p:spTree>
    <p:extLst>
      <p:ext uri="{BB962C8B-B14F-4D97-AF65-F5344CB8AC3E}">
        <p14:creationId xmlns:p14="http://schemas.microsoft.com/office/powerpoint/2010/main" val="2178301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CE00-FEB3-4873-437A-ED17B714EDA4}"/>
              </a:ext>
            </a:extLst>
          </p:cNvPr>
          <p:cNvSpPr>
            <a:spLocks noGrp="1"/>
          </p:cNvSpPr>
          <p:nvPr>
            <p:ph type="title"/>
          </p:nvPr>
        </p:nvSpPr>
        <p:spPr/>
        <p:txBody>
          <a:bodyPr>
            <a:noAutofit/>
          </a:bodyPr>
          <a:lstStyle/>
          <a:p>
            <a:r>
              <a:rPr lang="en-GB">
                <a:ea typeface="Meiryo"/>
              </a:rPr>
              <a:t>PROPOSED SYSTEM</a:t>
            </a:r>
            <a:endParaRPr lang="en-US"/>
          </a:p>
        </p:txBody>
      </p:sp>
      <p:sp>
        <p:nvSpPr>
          <p:cNvPr id="3" name="Subtitle 2">
            <a:extLst>
              <a:ext uri="{FF2B5EF4-FFF2-40B4-BE49-F238E27FC236}">
                <a16:creationId xmlns:a16="http://schemas.microsoft.com/office/drawing/2014/main" id="{39E997C8-85EB-DA6A-CE82-6D37294897D4}"/>
              </a:ext>
            </a:extLst>
          </p:cNvPr>
          <p:cNvSpPr>
            <a:spLocks noGrp="1"/>
          </p:cNvSpPr>
          <p:nvPr>
            <p:ph idx="1"/>
          </p:nvPr>
        </p:nvSpPr>
        <p:spPr/>
        <p:txBody>
          <a:bodyPr>
            <a:normAutofit/>
          </a:bodyPr>
          <a:lstStyle/>
          <a:p>
            <a:pPr algn="just"/>
            <a:r>
              <a:rPr lang="en-GB">
                <a:ea typeface="+mn-lt"/>
                <a:cs typeface="+mn-lt"/>
              </a:rPr>
              <a:t>Our system tackles crop selection for farmers. It </a:t>
            </a:r>
            <a:r>
              <a:rPr lang="en-GB" err="1">
                <a:ea typeface="+mn-lt"/>
                <a:cs typeface="+mn-lt"/>
              </a:rPr>
              <a:t>analyzes</a:t>
            </a:r>
            <a:r>
              <a:rPr lang="en-GB">
                <a:ea typeface="+mn-lt"/>
                <a:cs typeface="+mn-lt"/>
              </a:rPr>
              <a:t> environmental factors to recommend high-yielding, profitable crops. Unlike existing solutions, ours goes beyond yield to consider profit potential. By predicting yield based on user-provided data like nitrogen, phosphorus, potassium, temperature, humidity, PH value and rainfall in mm  system empowers farmers to maximize production and income, ensuring food security.</a:t>
            </a:r>
            <a:endParaRPr lang="en-US">
              <a:ea typeface="Meiryo"/>
            </a:endParaRPr>
          </a:p>
        </p:txBody>
      </p:sp>
    </p:spTree>
    <p:extLst>
      <p:ext uri="{BB962C8B-B14F-4D97-AF65-F5344CB8AC3E}">
        <p14:creationId xmlns:p14="http://schemas.microsoft.com/office/powerpoint/2010/main" val="2725343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785637" y="316929"/>
            <a:ext cx="7060135" cy="940321"/>
          </a:xfrm>
        </p:spPr>
        <p:txBody>
          <a:bodyPr anchor="b">
            <a:normAutofit/>
          </a:bodyPr>
          <a:lstStyle/>
          <a:p>
            <a:r>
              <a:rPr lang="en-US"/>
              <a:t>ARCHITECTURE</a:t>
            </a:r>
          </a:p>
        </p:txBody>
      </p:sp>
      <p:pic>
        <p:nvPicPr>
          <p:cNvPr id="6" name="Picture 5">
            <a:extLst>
              <a:ext uri="{FF2B5EF4-FFF2-40B4-BE49-F238E27FC236}">
                <a16:creationId xmlns:a16="http://schemas.microsoft.com/office/drawing/2014/main" id="{F9B67206-4B45-3FD8-F708-9ADA2233EF3E}"/>
              </a:ext>
            </a:extLst>
          </p:cNvPr>
          <p:cNvPicPr>
            <a:picLocks noChangeAspect="1"/>
          </p:cNvPicPr>
          <p:nvPr/>
        </p:nvPicPr>
        <p:blipFill>
          <a:blip r:embed="rId3"/>
          <a:stretch>
            <a:fillRect/>
          </a:stretch>
        </p:blipFill>
        <p:spPr>
          <a:xfrm>
            <a:off x="971284" y="1447800"/>
            <a:ext cx="9940556" cy="4942269"/>
          </a:xfrm>
          <a:prstGeom prst="rect">
            <a:avLst/>
          </a:prstGeom>
        </p:spPr>
      </p:pic>
    </p:spTree>
    <p:extLst>
      <p:ext uri="{BB962C8B-B14F-4D97-AF65-F5344CB8AC3E}">
        <p14:creationId xmlns:p14="http://schemas.microsoft.com/office/powerpoint/2010/main" val="3594869403"/>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136FBFD-CEAC-47B6-A2BE-91A1F1A46BB5}">
  <ds:schemaRefs>
    <ds:schemaRef ds:uri="http://schemas.microsoft.com/sharepoint/v3/contenttype/forms"/>
  </ds:schemaRefs>
</ds:datastoreItem>
</file>

<file path=customXml/itemProps2.xml><?xml version="1.0" encoding="utf-8"?>
<ds:datastoreItem xmlns:ds="http://schemas.openxmlformats.org/officeDocument/2006/customXml" ds:itemID="{AAA64C4C-1C1A-4AD5-A45E-ACC15888C1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00FE38A-9F40-477F-8251-8026D807743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Sketchlines design</Template>
  <TotalTime>25</TotalTime>
  <Words>2278</Words>
  <Application>Microsoft Office PowerPoint</Application>
  <PresentationFormat>Widescreen</PresentationFormat>
  <Paragraphs>119</Paragraphs>
  <Slides>18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Meiryo</vt:lpstr>
      <vt:lpstr>Arial</vt:lpstr>
      <vt:lpstr>Calibri</vt:lpstr>
      <vt:lpstr>Corbel</vt:lpstr>
      <vt:lpstr>Times New Roman</vt:lpstr>
      <vt:lpstr>SketchLinesVTI</vt:lpstr>
      <vt:lpstr>Agricultural Crop Recommendation System using Machine Learning: Recommending based on the Environmental Aspects of a Specific land </vt:lpstr>
      <vt:lpstr>ABSTRACT</vt:lpstr>
      <vt:lpstr>INTRODUCTION</vt:lpstr>
      <vt:lpstr>LITERATURE SURVEY</vt:lpstr>
      <vt:lpstr>LITERATURE SURVEY</vt:lpstr>
      <vt:lpstr>LITERATURE SURVEY</vt:lpstr>
      <vt:lpstr>EXISTING SYSTEM</vt:lpstr>
      <vt:lpstr>PROPOSED SYSTEM</vt:lpstr>
      <vt:lpstr>ARCHITECTURE</vt:lpstr>
      <vt:lpstr>MODULES</vt:lpstr>
      <vt:lpstr>MODULES</vt:lpstr>
      <vt:lpstr>OUTPUT SCREENSHOT</vt:lpstr>
      <vt:lpstr>OUTPUT SCREENSHOT</vt:lpstr>
      <vt:lpstr>RESULT AND DISCUSSION</vt:lpstr>
      <vt:lpstr>CONCLUSION</vt:lpstr>
      <vt:lpstr>FUTURE ENHANCEMENTS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Nandha Krishna</dc:creator>
  <cp:lastModifiedBy>Tarunvishaal Loganathan</cp:lastModifiedBy>
  <cp:revision>179</cp:revision>
  <dcterms:created xsi:type="dcterms:W3CDTF">2024-05-20T02:14:57Z</dcterms:created>
  <dcterms:modified xsi:type="dcterms:W3CDTF">2024-05-25T04:04:00Z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